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9"/>
  </p:notesMasterIdLst>
  <p:handoutMasterIdLst>
    <p:handoutMasterId r:id="rId20"/>
  </p:handoutMasterIdLst>
  <p:sldIdLst>
    <p:sldId id="256" r:id="rId5"/>
    <p:sldId id="265" r:id="rId6"/>
    <p:sldId id="262" r:id="rId7"/>
    <p:sldId id="266" r:id="rId8"/>
    <p:sldId id="274" r:id="rId9"/>
    <p:sldId id="275" r:id="rId10"/>
    <p:sldId id="276" r:id="rId11"/>
    <p:sldId id="277" r:id="rId12"/>
    <p:sldId id="267" r:id="rId13"/>
    <p:sldId id="268" r:id="rId14"/>
    <p:sldId id="269" r:id="rId15"/>
    <p:sldId id="270" r:id="rId16"/>
    <p:sldId id="271" r:id="rId17"/>
    <p:sldId id="273" r:id="rId18"/>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0E392D-5E95-4CBD-BDCD-D8BEF64CE072}" v="21" dt="2020-06-16T11:29:13.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102" d="100"/>
          <a:sy n="102" d="100"/>
        </p:scale>
        <p:origin x="2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BC0E392D-5E95-4CBD-BDCD-D8BEF64CE072}"/>
    <pc:docChg chg="undo redo custSel mod addSld delSld modSld">
      <pc:chgData name="Mr Porter" userId="caeb4aa7-6afb-46a3-a995-19b0c182e2ba" providerId="ADAL" clId="{BC0E392D-5E95-4CBD-BDCD-D8BEF64CE072}" dt="2020-06-16T11:30:16.097" v="3507" actId="20577"/>
      <pc:docMkLst>
        <pc:docMk/>
      </pc:docMkLst>
      <pc:sldChg chg="modSp mod">
        <pc:chgData name="Mr Porter" userId="caeb4aa7-6afb-46a3-a995-19b0c182e2ba" providerId="ADAL" clId="{BC0E392D-5E95-4CBD-BDCD-D8BEF64CE072}" dt="2020-06-16T11:30:02.238" v="3506" actId="20577"/>
        <pc:sldMkLst>
          <pc:docMk/>
          <pc:sldMk cId="3606514065" sldId="256"/>
        </pc:sldMkLst>
        <pc:spChg chg="mod">
          <ac:chgData name="Mr Porter" userId="caeb4aa7-6afb-46a3-a995-19b0c182e2ba" providerId="ADAL" clId="{BC0E392D-5E95-4CBD-BDCD-D8BEF64CE072}" dt="2020-06-16T11:30:02.238" v="3506" actId="20577"/>
          <ac:spMkLst>
            <pc:docMk/>
            <pc:sldMk cId="3606514065" sldId="256"/>
            <ac:spMk id="3" creationId="{00000000-0000-0000-0000-000000000000}"/>
          </ac:spMkLst>
        </pc:spChg>
      </pc:sldChg>
      <pc:sldChg chg="modSp mod">
        <pc:chgData name="Mr Porter" userId="caeb4aa7-6afb-46a3-a995-19b0c182e2ba" providerId="ADAL" clId="{BC0E392D-5E95-4CBD-BDCD-D8BEF64CE072}" dt="2020-06-16T11:12:20.418" v="334" actId="20577"/>
        <pc:sldMkLst>
          <pc:docMk/>
          <pc:sldMk cId="3389500544" sldId="262"/>
        </pc:sldMkLst>
        <pc:spChg chg="mod">
          <ac:chgData name="Mr Porter" userId="caeb4aa7-6afb-46a3-a995-19b0c182e2ba" providerId="ADAL" clId="{BC0E392D-5E95-4CBD-BDCD-D8BEF64CE072}" dt="2020-06-16T11:12:20.418" v="334" actId="20577"/>
          <ac:spMkLst>
            <pc:docMk/>
            <pc:sldMk cId="3389500544" sldId="262"/>
            <ac:spMk id="2" creationId="{00000000-0000-0000-0000-000000000000}"/>
          </ac:spMkLst>
        </pc:spChg>
      </pc:sldChg>
      <pc:sldChg chg="modSp mod">
        <pc:chgData name="Mr Porter" userId="caeb4aa7-6afb-46a3-a995-19b0c182e2ba" providerId="ADAL" clId="{BC0E392D-5E95-4CBD-BDCD-D8BEF64CE072}" dt="2020-06-16T11:30:16.097" v="3507" actId="20577"/>
        <pc:sldMkLst>
          <pc:docMk/>
          <pc:sldMk cId="1086408598" sldId="265"/>
        </pc:sldMkLst>
        <pc:spChg chg="mod">
          <ac:chgData name="Mr Porter" userId="caeb4aa7-6afb-46a3-a995-19b0c182e2ba" providerId="ADAL" clId="{BC0E392D-5E95-4CBD-BDCD-D8BEF64CE072}" dt="2020-06-16T11:30:16.097" v="3507" actId="20577"/>
          <ac:spMkLst>
            <pc:docMk/>
            <pc:sldMk cId="1086408598" sldId="265"/>
            <ac:spMk id="2" creationId="{00000000-0000-0000-0000-000000000000}"/>
          </ac:spMkLst>
        </pc:spChg>
      </pc:sldChg>
      <pc:sldChg chg="modSp mod">
        <pc:chgData name="Mr Porter" userId="caeb4aa7-6afb-46a3-a995-19b0c182e2ba" providerId="ADAL" clId="{BC0E392D-5E95-4CBD-BDCD-D8BEF64CE072}" dt="2020-06-16T11:24:07.322" v="2390" actId="403"/>
        <pc:sldMkLst>
          <pc:docMk/>
          <pc:sldMk cId="1401490791" sldId="266"/>
        </pc:sldMkLst>
        <pc:spChg chg="mod">
          <ac:chgData name="Mr Porter" userId="caeb4aa7-6afb-46a3-a995-19b0c182e2ba" providerId="ADAL" clId="{BC0E392D-5E95-4CBD-BDCD-D8BEF64CE072}" dt="2020-06-16T11:24:07.322" v="2390" actId="403"/>
          <ac:spMkLst>
            <pc:docMk/>
            <pc:sldMk cId="1401490791" sldId="266"/>
            <ac:spMk id="2" creationId="{00000000-0000-0000-0000-000000000000}"/>
          </ac:spMkLst>
        </pc:spChg>
        <pc:spChg chg="mod">
          <ac:chgData name="Mr Porter" userId="caeb4aa7-6afb-46a3-a995-19b0c182e2ba" providerId="ADAL" clId="{BC0E392D-5E95-4CBD-BDCD-D8BEF64CE072}" dt="2020-06-16T11:12:26.270" v="346" actId="20577"/>
          <ac:spMkLst>
            <pc:docMk/>
            <pc:sldMk cId="1401490791" sldId="266"/>
            <ac:spMk id="4" creationId="{00000000-0000-0000-0000-000000000000}"/>
          </ac:spMkLst>
        </pc:spChg>
      </pc:sldChg>
      <pc:sldChg chg="delSp modSp del mod">
        <pc:chgData name="Mr Porter" userId="caeb4aa7-6afb-46a3-a995-19b0c182e2ba" providerId="ADAL" clId="{BC0E392D-5E95-4CBD-BDCD-D8BEF64CE072}" dt="2020-06-16T11:11:05.393" v="14" actId="2696"/>
        <pc:sldMkLst>
          <pc:docMk/>
          <pc:sldMk cId="3833123644" sldId="272"/>
        </pc:sldMkLst>
        <pc:spChg chg="mod">
          <ac:chgData name="Mr Porter" userId="caeb4aa7-6afb-46a3-a995-19b0c182e2ba" providerId="ADAL" clId="{BC0E392D-5E95-4CBD-BDCD-D8BEF64CE072}" dt="2020-06-16T11:05:03.430" v="1" actId="6549"/>
          <ac:spMkLst>
            <pc:docMk/>
            <pc:sldMk cId="3833123644" sldId="272"/>
            <ac:spMk id="2" creationId="{00000000-0000-0000-0000-000000000000}"/>
          </ac:spMkLst>
        </pc:spChg>
        <pc:picChg chg="del">
          <ac:chgData name="Mr Porter" userId="caeb4aa7-6afb-46a3-a995-19b0c182e2ba" providerId="ADAL" clId="{BC0E392D-5E95-4CBD-BDCD-D8BEF64CE072}" dt="2020-06-16T11:10:46.774" v="13" actId="478"/>
          <ac:picMkLst>
            <pc:docMk/>
            <pc:sldMk cId="3833123644" sldId="272"/>
            <ac:picMk id="1026" creationId="{A0395873-CD94-4F24-9A19-60A4D5386B7A}"/>
          </ac:picMkLst>
        </pc:picChg>
      </pc:sldChg>
      <pc:sldChg chg="add">
        <pc:chgData name="Mr Porter" userId="caeb4aa7-6afb-46a3-a995-19b0c182e2ba" providerId="ADAL" clId="{BC0E392D-5E95-4CBD-BDCD-D8BEF64CE072}" dt="2020-06-16T11:10:43.437" v="12"/>
        <pc:sldMkLst>
          <pc:docMk/>
          <pc:sldMk cId="336205080" sldId="273"/>
        </pc:sldMkLst>
      </pc:sldChg>
      <pc:sldChg chg="addSp delSp modSp add mod">
        <pc:chgData name="Mr Porter" userId="caeb4aa7-6afb-46a3-a995-19b0c182e2ba" providerId="ADAL" clId="{BC0E392D-5E95-4CBD-BDCD-D8BEF64CE072}" dt="2020-06-16T11:19:38.893" v="1771" actId="255"/>
        <pc:sldMkLst>
          <pc:docMk/>
          <pc:sldMk cId="684138542" sldId="274"/>
        </pc:sldMkLst>
        <pc:spChg chg="mod">
          <ac:chgData name="Mr Porter" userId="caeb4aa7-6afb-46a3-a995-19b0c182e2ba" providerId="ADAL" clId="{BC0E392D-5E95-4CBD-BDCD-D8BEF64CE072}" dt="2020-06-16T11:19:38.893" v="1771" actId="255"/>
          <ac:spMkLst>
            <pc:docMk/>
            <pc:sldMk cId="684138542" sldId="274"/>
            <ac:spMk id="2" creationId="{00000000-0000-0000-0000-000000000000}"/>
          </ac:spMkLst>
        </pc:spChg>
        <pc:spChg chg="mod">
          <ac:chgData name="Mr Porter" userId="caeb4aa7-6afb-46a3-a995-19b0c182e2ba" providerId="ADAL" clId="{BC0E392D-5E95-4CBD-BDCD-D8BEF64CE072}" dt="2020-06-16T11:19:36.357" v="1770" actId="404"/>
          <ac:spMkLst>
            <pc:docMk/>
            <pc:sldMk cId="684138542" sldId="274"/>
            <ac:spMk id="4" creationId="{00000000-0000-0000-0000-000000000000}"/>
          </ac:spMkLst>
        </pc:spChg>
        <pc:spChg chg="del">
          <ac:chgData name="Mr Porter" userId="caeb4aa7-6afb-46a3-a995-19b0c182e2ba" providerId="ADAL" clId="{BC0E392D-5E95-4CBD-BDCD-D8BEF64CE072}" dt="2020-06-16T11:16:07.274" v="1139" actId="26606"/>
          <ac:spMkLst>
            <pc:docMk/>
            <pc:sldMk cId="684138542" sldId="274"/>
            <ac:spMk id="135" creationId="{6109556B-EAE9-4435-B409-0519F2CBDB14}"/>
          </ac:spMkLst>
        </pc:spChg>
        <pc:graphicFrameChg chg="add mod modGraphic">
          <ac:chgData name="Mr Porter" userId="caeb4aa7-6afb-46a3-a995-19b0c182e2ba" providerId="ADAL" clId="{BC0E392D-5E95-4CBD-BDCD-D8BEF64CE072}" dt="2020-06-16T11:19:15.150" v="1760" actId="14100"/>
          <ac:graphicFrameMkLst>
            <pc:docMk/>
            <pc:sldMk cId="684138542" sldId="274"/>
            <ac:graphicFrameMk id="3" creationId="{4C2E5518-8F5F-4EB0-B81E-355DEA9A07D0}"/>
          </ac:graphicFrameMkLst>
        </pc:graphicFrameChg>
        <pc:picChg chg="del">
          <ac:chgData name="Mr Porter" userId="caeb4aa7-6afb-46a3-a995-19b0c182e2ba" providerId="ADAL" clId="{BC0E392D-5E95-4CBD-BDCD-D8BEF64CE072}" dt="2020-06-16T11:13:54.241" v="739" actId="478"/>
          <ac:picMkLst>
            <pc:docMk/>
            <pc:sldMk cId="684138542" sldId="274"/>
            <ac:picMk id="3074" creationId="{5E8B8F54-2CCC-4D17-923D-C92516F8E235}"/>
          </ac:picMkLst>
        </pc:picChg>
        <pc:cxnChg chg="del">
          <ac:chgData name="Mr Porter" userId="caeb4aa7-6afb-46a3-a995-19b0c182e2ba" providerId="ADAL" clId="{BC0E392D-5E95-4CBD-BDCD-D8BEF64CE072}" dt="2020-06-16T11:16:07.274" v="1139" actId="26606"/>
          <ac:cxnSpMkLst>
            <pc:docMk/>
            <pc:sldMk cId="684138542" sldId="274"/>
            <ac:cxnSpMk id="137" creationId="{5814CCBE-423E-41B2-A9F3-82679F490EF4}"/>
          </ac:cxnSpMkLst>
        </pc:cxnChg>
      </pc:sldChg>
      <pc:sldChg chg="addSp delSp modSp add mod">
        <pc:chgData name="Mr Porter" userId="caeb4aa7-6afb-46a3-a995-19b0c182e2ba" providerId="ADAL" clId="{BC0E392D-5E95-4CBD-BDCD-D8BEF64CE072}" dt="2020-06-16T11:22:41.551" v="2286" actId="20577"/>
        <pc:sldMkLst>
          <pc:docMk/>
          <pc:sldMk cId="3063260271" sldId="275"/>
        </pc:sldMkLst>
        <pc:spChg chg="mod">
          <ac:chgData name="Mr Porter" userId="caeb4aa7-6afb-46a3-a995-19b0c182e2ba" providerId="ADAL" clId="{BC0E392D-5E95-4CBD-BDCD-D8BEF64CE072}" dt="2020-06-16T11:21:28.594" v="2167" actId="26606"/>
          <ac:spMkLst>
            <pc:docMk/>
            <pc:sldMk cId="3063260271" sldId="275"/>
            <ac:spMk id="2" creationId="{00000000-0000-0000-0000-000000000000}"/>
          </ac:spMkLst>
        </pc:spChg>
        <pc:spChg chg="mod">
          <ac:chgData name="Mr Porter" userId="caeb4aa7-6afb-46a3-a995-19b0c182e2ba" providerId="ADAL" clId="{BC0E392D-5E95-4CBD-BDCD-D8BEF64CE072}" dt="2020-06-16T11:21:28.594" v="2167" actId="26606"/>
          <ac:spMkLst>
            <pc:docMk/>
            <pc:sldMk cId="3063260271" sldId="275"/>
            <ac:spMk id="4" creationId="{00000000-0000-0000-0000-000000000000}"/>
          </ac:spMkLst>
        </pc:spChg>
        <pc:spChg chg="add mod">
          <ac:chgData name="Mr Porter" userId="caeb4aa7-6afb-46a3-a995-19b0c182e2ba" providerId="ADAL" clId="{BC0E392D-5E95-4CBD-BDCD-D8BEF64CE072}" dt="2020-06-16T11:22:41.551" v="2286" actId="20577"/>
          <ac:spMkLst>
            <pc:docMk/>
            <pc:sldMk cId="3063260271" sldId="275"/>
            <ac:spMk id="6" creationId="{107D8DA6-8DCA-4051-8E49-B146CFE54303}"/>
          </ac:spMkLst>
        </pc:spChg>
        <pc:graphicFrameChg chg="del">
          <ac:chgData name="Mr Porter" userId="caeb4aa7-6afb-46a3-a995-19b0c182e2ba" providerId="ADAL" clId="{BC0E392D-5E95-4CBD-BDCD-D8BEF64CE072}" dt="2020-06-16T11:19:53.177" v="1773" actId="478"/>
          <ac:graphicFrameMkLst>
            <pc:docMk/>
            <pc:sldMk cId="3063260271" sldId="275"/>
            <ac:graphicFrameMk id="3" creationId="{4C2E5518-8F5F-4EB0-B81E-355DEA9A07D0}"/>
          </ac:graphicFrameMkLst>
        </pc:graphicFrameChg>
        <pc:picChg chg="add mod">
          <ac:chgData name="Mr Porter" userId="caeb4aa7-6afb-46a3-a995-19b0c182e2ba" providerId="ADAL" clId="{BC0E392D-5E95-4CBD-BDCD-D8BEF64CE072}" dt="2020-06-16T11:21:34.185" v="2169" actId="1076"/>
          <ac:picMkLst>
            <pc:docMk/>
            <pc:sldMk cId="3063260271" sldId="275"/>
            <ac:picMk id="1026" creationId="{7B1F7159-4224-4A24-A12F-AD14CAFC1BB3}"/>
          </ac:picMkLst>
        </pc:picChg>
      </pc:sldChg>
      <pc:sldChg chg="addSp delSp modSp add mod">
        <pc:chgData name="Mr Porter" userId="caeb4aa7-6afb-46a3-a995-19b0c182e2ba" providerId="ADAL" clId="{BC0E392D-5E95-4CBD-BDCD-D8BEF64CE072}" dt="2020-06-16T11:25:57.132" v="2802" actId="255"/>
        <pc:sldMkLst>
          <pc:docMk/>
          <pc:sldMk cId="2543114129" sldId="276"/>
        </pc:sldMkLst>
        <pc:spChg chg="mod">
          <ac:chgData name="Mr Porter" userId="caeb4aa7-6afb-46a3-a995-19b0c182e2ba" providerId="ADAL" clId="{BC0E392D-5E95-4CBD-BDCD-D8BEF64CE072}" dt="2020-06-16T11:25:57.132" v="2802" actId="255"/>
          <ac:spMkLst>
            <pc:docMk/>
            <pc:sldMk cId="2543114129" sldId="276"/>
            <ac:spMk id="2" creationId="{00000000-0000-0000-0000-000000000000}"/>
          </ac:spMkLst>
        </pc:spChg>
        <pc:spChg chg="mod">
          <ac:chgData name="Mr Porter" userId="caeb4aa7-6afb-46a3-a995-19b0c182e2ba" providerId="ADAL" clId="{BC0E392D-5E95-4CBD-BDCD-D8BEF64CE072}" dt="2020-06-16T11:25:52.169" v="2801" actId="26606"/>
          <ac:spMkLst>
            <pc:docMk/>
            <pc:sldMk cId="2543114129" sldId="276"/>
            <ac:spMk id="4" creationId="{00000000-0000-0000-0000-000000000000}"/>
          </ac:spMkLst>
        </pc:spChg>
        <pc:spChg chg="del">
          <ac:chgData name="Mr Porter" userId="caeb4aa7-6afb-46a3-a995-19b0c182e2ba" providerId="ADAL" clId="{BC0E392D-5E95-4CBD-BDCD-D8BEF64CE072}" dt="2020-06-16T11:22:50.198" v="2289" actId="478"/>
          <ac:spMkLst>
            <pc:docMk/>
            <pc:sldMk cId="2543114129" sldId="276"/>
            <ac:spMk id="6" creationId="{107D8DA6-8DCA-4051-8E49-B146CFE54303}"/>
          </ac:spMkLst>
        </pc:spChg>
        <pc:picChg chg="del">
          <ac:chgData name="Mr Porter" userId="caeb4aa7-6afb-46a3-a995-19b0c182e2ba" providerId="ADAL" clId="{BC0E392D-5E95-4CBD-BDCD-D8BEF64CE072}" dt="2020-06-16T11:22:49.045" v="2288" actId="478"/>
          <ac:picMkLst>
            <pc:docMk/>
            <pc:sldMk cId="2543114129" sldId="276"/>
            <ac:picMk id="1026" creationId="{7B1F7159-4224-4A24-A12F-AD14CAFC1BB3}"/>
          </ac:picMkLst>
        </pc:picChg>
        <pc:picChg chg="add mod">
          <ac:chgData name="Mr Porter" userId="caeb4aa7-6afb-46a3-a995-19b0c182e2ba" providerId="ADAL" clId="{BC0E392D-5E95-4CBD-BDCD-D8BEF64CE072}" dt="2020-06-16T11:25:52.169" v="2801" actId="26606"/>
          <ac:picMkLst>
            <pc:docMk/>
            <pc:sldMk cId="2543114129" sldId="276"/>
            <ac:picMk id="2050" creationId="{727CFE42-3563-4545-86EF-85A74278EA64}"/>
          </ac:picMkLst>
        </pc:picChg>
      </pc:sldChg>
      <pc:sldChg chg="addSp delSp modSp add mod">
        <pc:chgData name="Mr Porter" userId="caeb4aa7-6afb-46a3-a995-19b0c182e2ba" providerId="ADAL" clId="{BC0E392D-5E95-4CBD-BDCD-D8BEF64CE072}" dt="2020-06-16T11:29:05.582" v="3503" actId="26606"/>
        <pc:sldMkLst>
          <pc:docMk/>
          <pc:sldMk cId="159577190" sldId="277"/>
        </pc:sldMkLst>
        <pc:spChg chg="mod">
          <ac:chgData name="Mr Porter" userId="caeb4aa7-6afb-46a3-a995-19b0c182e2ba" providerId="ADAL" clId="{BC0E392D-5E95-4CBD-BDCD-D8BEF64CE072}" dt="2020-06-16T11:29:05.582" v="3503" actId="26606"/>
          <ac:spMkLst>
            <pc:docMk/>
            <pc:sldMk cId="159577190" sldId="277"/>
            <ac:spMk id="2" creationId="{00000000-0000-0000-0000-000000000000}"/>
          </ac:spMkLst>
        </pc:spChg>
        <pc:spChg chg="mod">
          <ac:chgData name="Mr Porter" userId="caeb4aa7-6afb-46a3-a995-19b0c182e2ba" providerId="ADAL" clId="{BC0E392D-5E95-4CBD-BDCD-D8BEF64CE072}" dt="2020-06-16T11:29:05.582" v="3503" actId="26606"/>
          <ac:spMkLst>
            <pc:docMk/>
            <pc:sldMk cId="159577190" sldId="277"/>
            <ac:spMk id="4" creationId="{00000000-0000-0000-0000-000000000000}"/>
          </ac:spMkLst>
        </pc:spChg>
        <pc:picChg chg="del">
          <ac:chgData name="Mr Porter" userId="caeb4aa7-6afb-46a3-a995-19b0c182e2ba" providerId="ADAL" clId="{BC0E392D-5E95-4CBD-BDCD-D8BEF64CE072}" dt="2020-06-16T11:26:01.511" v="2804" actId="478"/>
          <ac:picMkLst>
            <pc:docMk/>
            <pc:sldMk cId="159577190" sldId="277"/>
            <ac:picMk id="2050" creationId="{727CFE42-3563-4545-86EF-85A74278EA64}"/>
          </ac:picMkLst>
        </pc:picChg>
        <pc:picChg chg="add mod">
          <ac:chgData name="Mr Porter" userId="caeb4aa7-6afb-46a3-a995-19b0c182e2ba" providerId="ADAL" clId="{BC0E392D-5E95-4CBD-BDCD-D8BEF64CE072}" dt="2020-06-16T11:29:05.582" v="3503" actId="26606"/>
          <ac:picMkLst>
            <pc:docMk/>
            <pc:sldMk cId="159577190" sldId="277"/>
            <ac:picMk id="3074" creationId="{AE2F91AC-1AAD-4F80-904C-8457C17C8798}"/>
          </ac:picMkLst>
        </pc:picChg>
      </pc:sldChg>
      <pc:sldChg chg="delSp add">
        <pc:chgData name="Mr Porter" userId="caeb4aa7-6afb-46a3-a995-19b0c182e2ba" providerId="ADAL" clId="{BC0E392D-5E95-4CBD-BDCD-D8BEF64CE072}" dt="2020-06-16T11:29:13.861" v="3505" actId="478"/>
        <pc:sldMkLst>
          <pc:docMk/>
          <pc:sldMk cId="360478163" sldId="278"/>
        </pc:sldMkLst>
        <pc:picChg chg="del">
          <ac:chgData name="Mr Porter" userId="caeb4aa7-6afb-46a3-a995-19b0c182e2ba" providerId="ADAL" clId="{BC0E392D-5E95-4CBD-BDCD-D8BEF64CE072}" dt="2020-06-16T11:29:13.861" v="3505" actId="478"/>
          <ac:picMkLst>
            <pc:docMk/>
            <pc:sldMk cId="360478163" sldId="278"/>
            <ac:picMk id="3074" creationId="{AE2F91AC-1AAD-4F80-904C-8457C17C8798}"/>
          </ac:picMkLst>
        </pc:picChg>
      </pc:sldChg>
    </pc:docChg>
  </pc:docChgLst>
  <pc:docChgLst>
    <pc:chgData name="Mr Porter" userId="caeb4aa7-6afb-46a3-a995-19b0c182e2ba" providerId="ADAL" clId="{4560B461-B24F-49BF-98E1-1F762E96FC6E}"/>
    <pc:docChg chg="undo redo custSel mod addSld delSld modSld sldOrd">
      <pc:chgData name="Mr Porter" userId="caeb4aa7-6afb-46a3-a995-19b0c182e2ba" providerId="ADAL" clId="{4560B461-B24F-49BF-98E1-1F762E96FC6E}" dt="2020-05-27T08:24:06.695" v="461" actId="20577"/>
      <pc:docMkLst>
        <pc:docMk/>
      </pc:docMkLst>
      <pc:sldChg chg="addSp delSp modSp mod">
        <pc:chgData name="Mr Porter" userId="caeb4aa7-6afb-46a3-a995-19b0c182e2ba" providerId="ADAL" clId="{4560B461-B24F-49BF-98E1-1F762E96FC6E}" dt="2020-05-27T08:10:29.325" v="40"/>
        <pc:sldMkLst>
          <pc:docMk/>
          <pc:sldMk cId="3606514065" sldId="256"/>
        </pc:sldMkLst>
        <pc:spChg chg="mod">
          <ac:chgData name="Mr Porter" userId="caeb4aa7-6afb-46a3-a995-19b0c182e2ba" providerId="ADAL" clId="{4560B461-B24F-49BF-98E1-1F762E96FC6E}" dt="2020-05-27T08:08:51.860" v="30" actId="20577"/>
          <ac:spMkLst>
            <pc:docMk/>
            <pc:sldMk cId="3606514065" sldId="256"/>
            <ac:spMk id="3" creationId="{00000000-0000-0000-0000-000000000000}"/>
          </ac:spMkLst>
        </pc:spChg>
        <pc:picChg chg="del">
          <ac:chgData name="Mr Porter" userId="caeb4aa7-6afb-46a3-a995-19b0c182e2ba" providerId="ADAL" clId="{4560B461-B24F-49BF-98E1-1F762E96FC6E}" dt="2020-05-27T08:08:54.595" v="31" actId="478"/>
          <ac:picMkLst>
            <pc:docMk/>
            <pc:sldMk cId="3606514065" sldId="256"/>
            <ac:picMk id="4" creationId="{00000000-0000-0000-0000-000000000000}"/>
          </ac:picMkLst>
        </pc:picChg>
        <pc:picChg chg="add mod">
          <ac:chgData name="Mr Porter" userId="caeb4aa7-6afb-46a3-a995-19b0c182e2ba" providerId="ADAL" clId="{4560B461-B24F-49BF-98E1-1F762E96FC6E}" dt="2020-05-27T08:10:29.325" v="40"/>
          <ac:picMkLst>
            <pc:docMk/>
            <pc:sldMk cId="3606514065" sldId="256"/>
            <ac:picMk id="1026" creationId="{056D2385-64BE-4B03-8730-E32D18EB9E03}"/>
          </ac:picMkLst>
        </pc:picChg>
      </pc:sldChg>
      <pc:sldChg chg="del">
        <pc:chgData name="Mr Porter" userId="caeb4aa7-6afb-46a3-a995-19b0c182e2ba" providerId="ADAL" clId="{4560B461-B24F-49BF-98E1-1F762E96FC6E}" dt="2020-05-27T08:11:30.172" v="278" actId="47"/>
        <pc:sldMkLst>
          <pc:docMk/>
          <pc:sldMk cId="2124926539" sldId="258"/>
        </pc:sldMkLst>
      </pc:sldChg>
      <pc:sldChg chg="addSp modSp mod">
        <pc:chgData name="Mr Porter" userId="caeb4aa7-6afb-46a3-a995-19b0c182e2ba" providerId="ADAL" clId="{4560B461-B24F-49BF-98E1-1F762E96FC6E}" dt="2020-05-27T08:17:24.318" v="347" actId="403"/>
        <pc:sldMkLst>
          <pc:docMk/>
          <pc:sldMk cId="3389500544" sldId="262"/>
        </pc:sldMkLst>
        <pc:spChg chg="mod">
          <ac:chgData name="Mr Porter" userId="caeb4aa7-6afb-46a3-a995-19b0c182e2ba" providerId="ADAL" clId="{4560B461-B24F-49BF-98E1-1F762E96FC6E}" dt="2020-05-27T08:17:24.318" v="347" actId="403"/>
          <ac:spMkLst>
            <pc:docMk/>
            <pc:sldMk cId="3389500544" sldId="262"/>
            <ac:spMk id="2" creationId="{00000000-0000-0000-0000-000000000000}"/>
          </ac:spMkLst>
        </pc:spChg>
        <pc:spChg chg="mod">
          <ac:chgData name="Mr Porter" userId="caeb4aa7-6afb-46a3-a995-19b0c182e2ba" providerId="ADAL" clId="{4560B461-B24F-49BF-98E1-1F762E96FC6E}" dt="2020-05-27T08:11:35.062" v="287" actId="20577"/>
          <ac:spMkLst>
            <pc:docMk/>
            <pc:sldMk cId="3389500544" sldId="262"/>
            <ac:spMk id="4" creationId="{00000000-0000-0000-0000-000000000000}"/>
          </ac:spMkLst>
        </pc:spChg>
        <pc:picChg chg="add mod">
          <ac:chgData name="Mr Porter" userId="caeb4aa7-6afb-46a3-a995-19b0c182e2ba" providerId="ADAL" clId="{4560B461-B24F-49BF-98E1-1F762E96FC6E}" dt="2020-05-27T08:12:52.932" v="303" actId="18131"/>
          <ac:picMkLst>
            <pc:docMk/>
            <pc:sldMk cId="3389500544" sldId="262"/>
            <ac:picMk id="2050" creationId="{B0347235-F842-4547-BA4D-D0C6F8DC3978}"/>
          </ac:picMkLst>
        </pc:picChg>
      </pc:sldChg>
      <pc:sldChg chg="modSp mod">
        <pc:chgData name="Mr Porter" userId="caeb4aa7-6afb-46a3-a995-19b0c182e2ba" providerId="ADAL" clId="{4560B461-B24F-49BF-98E1-1F762E96FC6E}" dt="2020-05-27T08:11:23.485" v="277" actId="20577"/>
        <pc:sldMkLst>
          <pc:docMk/>
          <pc:sldMk cId="1086408598" sldId="265"/>
        </pc:sldMkLst>
        <pc:spChg chg="mod">
          <ac:chgData name="Mr Porter" userId="caeb4aa7-6afb-46a3-a995-19b0c182e2ba" providerId="ADAL" clId="{4560B461-B24F-49BF-98E1-1F762E96FC6E}" dt="2020-05-27T08:11:23.485" v="277" actId="20577"/>
          <ac:spMkLst>
            <pc:docMk/>
            <pc:sldMk cId="1086408598" sldId="265"/>
            <ac:spMk id="2" creationId="{00000000-0000-0000-0000-000000000000}"/>
          </ac:spMkLst>
        </pc:spChg>
      </pc:sldChg>
      <pc:sldChg chg="addSp delSp modSp add mod">
        <pc:chgData name="Mr Porter" userId="caeb4aa7-6afb-46a3-a995-19b0c182e2ba" providerId="ADAL" clId="{4560B461-B24F-49BF-98E1-1F762E96FC6E}" dt="2020-05-27T08:16:14.351" v="324" actId="26606"/>
        <pc:sldMkLst>
          <pc:docMk/>
          <pc:sldMk cId="1401490791" sldId="266"/>
        </pc:sldMkLst>
        <pc:spChg chg="add del mod">
          <ac:chgData name="Mr Porter" userId="caeb4aa7-6afb-46a3-a995-19b0c182e2ba" providerId="ADAL" clId="{4560B461-B24F-49BF-98E1-1F762E96FC6E}" dt="2020-05-27T08:16:14.351" v="324" actId="26606"/>
          <ac:spMkLst>
            <pc:docMk/>
            <pc:sldMk cId="1401490791" sldId="266"/>
            <ac:spMk id="2" creationId="{00000000-0000-0000-0000-000000000000}"/>
          </ac:spMkLst>
        </pc:spChg>
        <pc:spChg chg="mod">
          <ac:chgData name="Mr Porter" userId="caeb4aa7-6afb-46a3-a995-19b0c182e2ba" providerId="ADAL" clId="{4560B461-B24F-49BF-98E1-1F762E96FC6E}" dt="2020-05-27T08:16:14.351" v="324" actId="26606"/>
          <ac:spMkLst>
            <pc:docMk/>
            <pc:sldMk cId="1401490791" sldId="266"/>
            <ac:spMk id="4" creationId="{00000000-0000-0000-0000-000000000000}"/>
          </ac:spMkLst>
        </pc:spChg>
        <pc:spChg chg="add del">
          <ac:chgData name="Mr Porter" userId="caeb4aa7-6afb-46a3-a995-19b0c182e2ba" providerId="ADAL" clId="{4560B461-B24F-49BF-98E1-1F762E96FC6E}" dt="2020-05-27T08:16:14.351" v="324" actId="26606"/>
          <ac:spMkLst>
            <pc:docMk/>
            <pc:sldMk cId="1401490791" sldId="266"/>
            <ac:spMk id="71" creationId="{4FAE1107-CEC3-4041-8BAA-CDB6F6759B35}"/>
          </ac:spMkLst>
        </pc:spChg>
        <pc:spChg chg="add del">
          <ac:chgData name="Mr Porter" userId="caeb4aa7-6afb-46a3-a995-19b0c182e2ba" providerId="ADAL" clId="{4560B461-B24F-49BF-98E1-1F762E96FC6E}" dt="2020-05-27T08:13:58.344" v="319" actId="26606"/>
          <ac:spMkLst>
            <pc:docMk/>
            <pc:sldMk cId="1401490791" sldId="266"/>
            <ac:spMk id="79" creationId="{90AAC386-A18D-4525-AD1B-4D227ED34C84}"/>
          </ac:spMkLst>
        </pc:spChg>
        <pc:spChg chg="add del">
          <ac:chgData name="Mr Porter" userId="caeb4aa7-6afb-46a3-a995-19b0c182e2ba" providerId="ADAL" clId="{4560B461-B24F-49BF-98E1-1F762E96FC6E}" dt="2020-05-27T08:16:14.351" v="324" actId="26606"/>
          <ac:spMkLst>
            <pc:docMk/>
            <pc:sldMk cId="1401490791" sldId="266"/>
            <ac:spMk id="135" creationId="{6109556B-EAE9-4435-B409-0519F2CBDB14}"/>
          </ac:spMkLst>
        </pc:spChg>
        <pc:graphicFrameChg chg="add del">
          <ac:chgData name="Mr Porter" userId="caeb4aa7-6afb-46a3-a995-19b0c182e2ba" providerId="ADAL" clId="{4560B461-B24F-49BF-98E1-1F762E96FC6E}" dt="2020-05-27T08:13:58.344" v="319" actId="26606"/>
          <ac:graphicFrameMkLst>
            <pc:docMk/>
            <pc:sldMk cId="1401490791" sldId="266"/>
            <ac:graphicFrameMk id="75" creationId="{C5DA46D2-1BA2-4636-8675-38F0BBA0CAB2}"/>
          </ac:graphicFrameMkLst>
        </pc:graphicFrameChg>
        <pc:picChg chg="del">
          <ac:chgData name="Mr Porter" userId="caeb4aa7-6afb-46a3-a995-19b0c182e2ba" providerId="ADAL" clId="{4560B461-B24F-49BF-98E1-1F762E96FC6E}" dt="2020-05-27T08:13:12.600" v="305" actId="478"/>
          <ac:picMkLst>
            <pc:docMk/>
            <pc:sldMk cId="1401490791" sldId="266"/>
            <ac:picMk id="2050" creationId="{B0347235-F842-4547-BA4D-D0C6F8DC3978}"/>
          </ac:picMkLst>
        </pc:picChg>
        <pc:picChg chg="add mod">
          <ac:chgData name="Mr Porter" userId="caeb4aa7-6afb-46a3-a995-19b0c182e2ba" providerId="ADAL" clId="{4560B461-B24F-49BF-98E1-1F762E96FC6E}" dt="2020-05-27T08:16:14.351" v="324" actId="26606"/>
          <ac:picMkLst>
            <pc:docMk/>
            <pc:sldMk cId="1401490791" sldId="266"/>
            <ac:picMk id="3074" creationId="{5E8B8F54-2CCC-4D17-923D-C92516F8E235}"/>
          </ac:picMkLst>
        </pc:picChg>
        <pc:cxnChg chg="add del">
          <ac:chgData name="Mr Porter" userId="caeb4aa7-6afb-46a3-a995-19b0c182e2ba" providerId="ADAL" clId="{4560B461-B24F-49BF-98E1-1F762E96FC6E}" dt="2020-05-27T08:16:14.351" v="324" actId="26606"/>
          <ac:cxnSpMkLst>
            <pc:docMk/>
            <pc:sldMk cId="1401490791" sldId="266"/>
            <ac:cxnSpMk id="73" creationId="{1AEA88FB-F5DD-45CE-AAE1-7B33D0ABDD25}"/>
          </ac:cxnSpMkLst>
        </pc:cxnChg>
        <pc:cxnChg chg="add del">
          <ac:chgData name="Mr Porter" userId="caeb4aa7-6afb-46a3-a995-19b0c182e2ba" providerId="ADAL" clId="{4560B461-B24F-49BF-98E1-1F762E96FC6E}" dt="2020-05-27T08:13:58.344" v="319" actId="26606"/>
          <ac:cxnSpMkLst>
            <pc:docMk/>
            <pc:sldMk cId="1401490791" sldId="266"/>
            <ac:cxnSpMk id="81" creationId="{C34C4AD0-FE94-4E84-ACA6-CC5BF1A11822}"/>
          </ac:cxnSpMkLst>
        </pc:cxnChg>
        <pc:cxnChg chg="add del">
          <ac:chgData name="Mr Porter" userId="caeb4aa7-6afb-46a3-a995-19b0c182e2ba" providerId="ADAL" clId="{4560B461-B24F-49BF-98E1-1F762E96FC6E}" dt="2020-05-27T08:16:14.351" v="324" actId="26606"/>
          <ac:cxnSpMkLst>
            <pc:docMk/>
            <pc:sldMk cId="1401490791" sldId="266"/>
            <ac:cxnSpMk id="137" creationId="{5814CCBE-423E-41B2-A9F3-82679F490EF4}"/>
          </ac:cxnSpMkLst>
        </pc:cxnChg>
      </pc:sldChg>
      <pc:sldChg chg="addSp delSp modSp add mod ord">
        <pc:chgData name="Mr Porter" userId="caeb4aa7-6afb-46a3-a995-19b0c182e2ba" providerId="ADAL" clId="{4560B461-B24F-49BF-98E1-1F762E96FC6E}" dt="2020-05-27T08:17:53.378" v="349" actId="26606"/>
        <pc:sldMkLst>
          <pc:docMk/>
          <pc:sldMk cId="1771400920" sldId="267"/>
        </pc:sldMkLst>
        <pc:spChg chg="mod">
          <ac:chgData name="Mr Porter" userId="caeb4aa7-6afb-46a3-a995-19b0c182e2ba" providerId="ADAL" clId="{4560B461-B24F-49BF-98E1-1F762E96FC6E}" dt="2020-05-27T08:17:53.378" v="349" actId="26606"/>
          <ac:spMkLst>
            <pc:docMk/>
            <pc:sldMk cId="1771400920" sldId="267"/>
            <ac:spMk id="2" creationId="{00000000-0000-0000-0000-000000000000}"/>
          </ac:spMkLst>
        </pc:spChg>
        <pc:spChg chg="mod">
          <ac:chgData name="Mr Porter" userId="caeb4aa7-6afb-46a3-a995-19b0c182e2ba" providerId="ADAL" clId="{4560B461-B24F-49BF-98E1-1F762E96FC6E}" dt="2020-05-27T08:17:53.378" v="349" actId="26606"/>
          <ac:spMkLst>
            <pc:docMk/>
            <pc:sldMk cId="1771400920" sldId="267"/>
            <ac:spMk id="4" creationId="{00000000-0000-0000-0000-000000000000}"/>
          </ac:spMkLst>
        </pc:spChg>
        <pc:spChg chg="del">
          <ac:chgData name="Mr Porter" userId="caeb4aa7-6afb-46a3-a995-19b0c182e2ba" providerId="ADAL" clId="{4560B461-B24F-49BF-98E1-1F762E96FC6E}" dt="2020-05-27T08:17:53.378" v="349" actId="26606"/>
          <ac:spMkLst>
            <pc:docMk/>
            <pc:sldMk cId="1771400920" sldId="267"/>
            <ac:spMk id="71" creationId="{4FAE1107-CEC3-4041-8BAA-CDB6F6759B35}"/>
          </ac:spMkLst>
        </pc:spChg>
        <pc:spChg chg="add">
          <ac:chgData name="Mr Porter" userId="caeb4aa7-6afb-46a3-a995-19b0c182e2ba" providerId="ADAL" clId="{4560B461-B24F-49BF-98E1-1F762E96FC6E}" dt="2020-05-27T08:17:53.378" v="349" actId="26606"/>
          <ac:spMkLst>
            <pc:docMk/>
            <pc:sldMk cId="1771400920" sldId="267"/>
            <ac:spMk id="79" creationId="{6109556B-EAE9-4435-B409-0519F2CBDB14}"/>
          </ac:spMkLst>
        </pc:spChg>
        <pc:picChg chg="add">
          <ac:chgData name="Mr Porter" userId="caeb4aa7-6afb-46a3-a995-19b0c182e2ba" providerId="ADAL" clId="{4560B461-B24F-49BF-98E1-1F762E96FC6E}" dt="2020-05-27T08:17:53.378" v="349" actId="26606"/>
          <ac:picMkLst>
            <pc:docMk/>
            <pc:sldMk cId="1771400920" sldId="267"/>
            <ac:picMk id="75" creationId="{FA09B19B-A173-4078-B08E-9320AC160EA9}"/>
          </ac:picMkLst>
        </pc:picChg>
        <pc:picChg chg="del">
          <ac:chgData name="Mr Porter" userId="caeb4aa7-6afb-46a3-a995-19b0c182e2ba" providerId="ADAL" clId="{4560B461-B24F-49BF-98E1-1F762E96FC6E}" dt="2020-05-27T08:16:46.194" v="342" actId="478"/>
          <ac:picMkLst>
            <pc:docMk/>
            <pc:sldMk cId="1771400920" sldId="267"/>
            <ac:picMk id="2050" creationId="{B0347235-F842-4547-BA4D-D0C6F8DC3978}"/>
          </ac:picMkLst>
        </pc:picChg>
        <pc:cxnChg chg="del">
          <ac:chgData name="Mr Porter" userId="caeb4aa7-6afb-46a3-a995-19b0c182e2ba" providerId="ADAL" clId="{4560B461-B24F-49BF-98E1-1F762E96FC6E}" dt="2020-05-27T08:17:53.378" v="349" actId="26606"/>
          <ac:cxnSpMkLst>
            <pc:docMk/>
            <pc:sldMk cId="1771400920" sldId="267"/>
            <ac:cxnSpMk id="73" creationId="{1AEA88FB-F5DD-45CE-AAE1-7B33D0ABDD25}"/>
          </ac:cxnSpMkLst>
        </pc:cxnChg>
        <pc:cxnChg chg="add">
          <ac:chgData name="Mr Porter" userId="caeb4aa7-6afb-46a3-a995-19b0c182e2ba" providerId="ADAL" clId="{4560B461-B24F-49BF-98E1-1F762E96FC6E}" dt="2020-05-27T08:17:53.378" v="349" actId="26606"/>
          <ac:cxnSpMkLst>
            <pc:docMk/>
            <pc:sldMk cId="1771400920" sldId="267"/>
            <ac:cxnSpMk id="81" creationId="{5814CCBE-423E-41B2-A9F3-82679F490EF4}"/>
          </ac:cxnSpMkLst>
        </pc:cxnChg>
      </pc:sldChg>
      <pc:sldChg chg="addSp delSp modSp add mod setClrOvrMap">
        <pc:chgData name="Mr Porter" userId="caeb4aa7-6afb-46a3-a995-19b0c182e2ba" providerId="ADAL" clId="{4560B461-B24F-49BF-98E1-1F762E96FC6E}" dt="2020-05-27T08:19:44.242" v="377" actId="26606"/>
        <pc:sldMkLst>
          <pc:docMk/>
          <pc:sldMk cId="3896646721" sldId="268"/>
        </pc:sldMkLst>
        <pc:spChg chg="mod">
          <ac:chgData name="Mr Porter" userId="caeb4aa7-6afb-46a3-a995-19b0c182e2ba" providerId="ADAL" clId="{4560B461-B24F-49BF-98E1-1F762E96FC6E}" dt="2020-05-27T08:19:44.242" v="377" actId="26606"/>
          <ac:spMkLst>
            <pc:docMk/>
            <pc:sldMk cId="3896646721" sldId="268"/>
            <ac:spMk id="2" creationId="{00000000-0000-0000-0000-000000000000}"/>
          </ac:spMkLst>
        </pc:spChg>
        <pc:spChg chg="mod">
          <ac:chgData name="Mr Porter" userId="caeb4aa7-6afb-46a3-a995-19b0c182e2ba" providerId="ADAL" clId="{4560B461-B24F-49BF-98E1-1F762E96FC6E}" dt="2020-05-27T08:19:44.242" v="377" actId="26606"/>
          <ac:spMkLst>
            <pc:docMk/>
            <pc:sldMk cId="3896646721" sldId="268"/>
            <ac:spMk id="4" creationId="{00000000-0000-0000-0000-000000000000}"/>
          </ac:spMkLst>
        </pc:spChg>
        <pc:spChg chg="del">
          <ac:chgData name="Mr Porter" userId="caeb4aa7-6afb-46a3-a995-19b0c182e2ba" providerId="ADAL" clId="{4560B461-B24F-49BF-98E1-1F762E96FC6E}" dt="2020-05-27T08:19:44.242" v="377" actId="26606"/>
          <ac:spMkLst>
            <pc:docMk/>
            <pc:sldMk cId="3896646721" sldId="268"/>
            <ac:spMk id="79" creationId="{6109556B-EAE9-4435-B409-0519F2CBDB14}"/>
          </ac:spMkLst>
        </pc:spChg>
        <pc:spChg chg="add">
          <ac:chgData name="Mr Porter" userId="caeb4aa7-6afb-46a3-a995-19b0c182e2ba" providerId="ADAL" clId="{4560B461-B24F-49BF-98E1-1F762E96FC6E}" dt="2020-05-27T08:19:44.242" v="377" actId="26606"/>
          <ac:spMkLst>
            <pc:docMk/>
            <pc:sldMk cId="3896646721" sldId="268"/>
            <ac:spMk id="135" creationId="{B32DC26D-8B9B-4CC1-B3CC-D3EA0FB162CD}"/>
          </ac:spMkLst>
        </pc:spChg>
        <pc:picChg chg="del">
          <ac:chgData name="Mr Porter" userId="caeb4aa7-6afb-46a3-a995-19b0c182e2ba" providerId="ADAL" clId="{4560B461-B24F-49BF-98E1-1F762E96FC6E}" dt="2020-05-27T08:18:09.705" v="353" actId="478"/>
          <ac:picMkLst>
            <pc:docMk/>
            <pc:sldMk cId="3896646721" sldId="268"/>
            <ac:picMk id="75" creationId="{FA09B19B-A173-4078-B08E-9320AC160EA9}"/>
          </ac:picMkLst>
        </pc:picChg>
        <pc:picChg chg="add mod ord">
          <ac:chgData name="Mr Porter" userId="caeb4aa7-6afb-46a3-a995-19b0c182e2ba" providerId="ADAL" clId="{4560B461-B24F-49BF-98E1-1F762E96FC6E}" dt="2020-05-27T08:19:44.242" v="377" actId="26606"/>
          <ac:picMkLst>
            <pc:docMk/>
            <pc:sldMk cId="3896646721" sldId="268"/>
            <ac:picMk id="4098" creationId="{4B459664-1E85-4071-8F16-48041F8E37E4}"/>
          </ac:picMkLst>
        </pc:picChg>
        <pc:cxnChg chg="del">
          <ac:chgData name="Mr Porter" userId="caeb4aa7-6afb-46a3-a995-19b0c182e2ba" providerId="ADAL" clId="{4560B461-B24F-49BF-98E1-1F762E96FC6E}" dt="2020-05-27T08:19:44.242" v="377" actId="26606"/>
          <ac:cxnSpMkLst>
            <pc:docMk/>
            <pc:sldMk cId="3896646721" sldId="268"/>
            <ac:cxnSpMk id="81" creationId="{5814CCBE-423E-41B2-A9F3-82679F490EF4}"/>
          </ac:cxnSpMkLst>
        </pc:cxnChg>
        <pc:cxnChg chg="add">
          <ac:chgData name="Mr Porter" userId="caeb4aa7-6afb-46a3-a995-19b0c182e2ba" providerId="ADAL" clId="{4560B461-B24F-49BF-98E1-1F762E96FC6E}" dt="2020-05-27T08:19:44.242" v="377" actId="26606"/>
          <ac:cxnSpMkLst>
            <pc:docMk/>
            <pc:sldMk cId="3896646721" sldId="268"/>
            <ac:cxnSpMk id="137" creationId="{FBB7ADC3-53A0-44F2-914A-78CADAF33411}"/>
          </ac:cxnSpMkLst>
        </pc:cxnChg>
      </pc:sldChg>
      <pc:sldChg chg="addSp delSp modSp mod">
        <pc:chgData name="Mr Porter" userId="caeb4aa7-6afb-46a3-a995-19b0c182e2ba" providerId="ADAL" clId="{4560B461-B24F-49BF-98E1-1F762E96FC6E}" dt="2020-05-27T08:20:32.834" v="390" actId="1076"/>
        <pc:sldMkLst>
          <pc:docMk/>
          <pc:sldMk cId="459888007" sldId="269"/>
        </pc:sldMkLst>
        <pc:spChg chg="del">
          <ac:chgData name="Mr Porter" userId="caeb4aa7-6afb-46a3-a995-19b0c182e2ba" providerId="ADAL" clId="{4560B461-B24F-49BF-98E1-1F762E96FC6E}" dt="2020-05-27T08:20:02.995" v="379" actId="478"/>
          <ac:spMkLst>
            <pc:docMk/>
            <pc:sldMk cId="459888007" sldId="269"/>
            <ac:spMk id="2" creationId="{00000000-0000-0000-0000-000000000000}"/>
          </ac:spMkLst>
        </pc:spChg>
        <pc:spChg chg="del">
          <ac:chgData name="Mr Porter" userId="caeb4aa7-6afb-46a3-a995-19b0c182e2ba" providerId="ADAL" clId="{4560B461-B24F-49BF-98E1-1F762E96FC6E}" dt="2020-05-27T08:20:02.995" v="379" actId="478"/>
          <ac:spMkLst>
            <pc:docMk/>
            <pc:sldMk cId="459888007" sldId="269"/>
            <ac:spMk id="4" creationId="{00000000-0000-0000-0000-000000000000}"/>
          </ac:spMkLst>
        </pc:spChg>
        <pc:spChg chg="add del mod">
          <ac:chgData name="Mr Porter" userId="caeb4aa7-6afb-46a3-a995-19b0c182e2ba" providerId="ADAL" clId="{4560B461-B24F-49BF-98E1-1F762E96FC6E}" dt="2020-05-27T08:20:05.157" v="380" actId="478"/>
          <ac:spMkLst>
            <pc:docMk/>
            <pc:sldMk cId="459888007" sldId="269"/>
            <ac:spMk id="5" creationId="{8DAD8398-DFE1-40F4-9FB7-030B6490E3C0}"/>
          </ac:spMkLst>
        </pc:spChg>
        <pc:spChg chg="add del mod">
          <ac:chgData name="Mr Porter" userId="caeb4aa7-6afb-46a3-a995-19b0c182e2ba" providerId="ADAL" clId="{4560B461-B24F-49BF-98E1-1F762E96FC6E}" dt="2020-05-27T08:20:05.157" v="380" actId="478"/>
          <ac:spMkLst>
            <pc:docMk/>
            <pc:sldMk cId="459888007" sldId="269"/>
            <ac:spMk id="7" creationId="{024C1545-B898-4088-99EF-1857C0EA5B4F}"/>
          </ac:spMkLst>
        </pc:spChg>
        <pc:spChg chg="del">
          <ac:chgData name="Mr Porter" userId="caeb4aa7-6afb-46a3-a995-19b0c182e2ba" providerId="ADAL" clId="{4560B461-B24F-49BF-98E1-1F762E96FC6E}" dt="2020-05-27T08:20:10.320" v="382" actId="26606"/>
          <ac:spMkLst>
            <pc:docMk/>
            <pc:sldMk cId="459888007" sldId="269"/>
            <ac:spMk id="79" creationId="{6109556B-EAE9-4435-B409-0519F2CBDB14}"/>
          </ac:spMkLst>
        </pc:spChg>
        <pc:spChg chg="add">
          <ac:chgData name="Mr Porter" userId="caeb4aa7-6afb-46a3-a995-19b0c182e2ba" providerId="ADAL" clId="{4560B461-B24F-49BF-98E1-1F762E96FC6E}" dt="2020-05-27T08:20:10.320" v="382" actId="26606"/>
          <ac:spMkLst>
            <pc:docMk/>
            <pc:sldMk cId="459888007" sldId="269"/>
            <ac:spMk id="86" creationId="{B6BB1A71-1D39-43C5-A56A-38D33A4053A4}"/>
          </ac:spMkLst>
        </pc:spChg>
        <pc:picChg chg="add mod modCrop">
          <ac:chgData name="Mr Porter" userId="caeb4aa7-6afb-46a3-a995-19b0c182e2ba" providerId="ADAL" clId="{4560B461-B24F-49BF-98E1-1F762E96FC6E}" dt="2020-05-27T08:20:32.834" v="390" actId="1076"/>
          <ac:picMkLst>
            <pc:docMk/>
            <pc:sldMk cId="459888007" sldId="269"/>
            <ac:picMk id="11" creationId="{E13F22E6-6991-4E6E-B687-25399667D618}"/>
          </ac:picMkLst>
        </pc:picChg>
        <pc:picChg chg="del">
          <ac:chgData name="Mr Porter" userId="caeb4aa7-6afb-46a3-a995-19b0c182e2ba" providerId="ADAL" clId="{4560B461-B24F-49BF-98E1-1F762E96FC6E}" dt="2020-05-27T08:19:53.241" v="378" actId="478"/>
          <ac:picMkLst>
            <pc:docMk/>
            <pc:sldMk cId="459888007" sldId="269"/>
            <ac:picMk id="75" creationId="{FA09B19B-A173-4078-B08E-9320AC160EA9}"/>
          </ac:picMkLst>
        </pc:picChg>
        <pc:cxnChg chg="del">
          <ac:chgData name="Mr Porter" userId="caeb4aa7-6afb-46a3-a995-19b0c182e2ba" providerId="ADAL" clId="{4560B461-B24F-49BF-98E1-1F762E96FC6E}" dt="2020-05-27T08:20:10.320" v="382" actId="26606"/>
          <ac:cxnSpMkLst>
            <pc:docMk/>
            <pc:sldMk cId="459888007" sldId="269"/>
            <ac:cxnSpMk id="81" creationId="{5814CCBE-423E-41B2-A9F3-82679F490EF4}"/>
          </ac:cxnSpMkLst>
        </pc:cxnChg>
      </pc:sldChg>
      <pc:sldChg chg="addSp delSp modSp add mod">
        <pc:chgData name="Mr Porter" userId="caeb4aa7-6afb-46a3-a995-19b0c182e2ba" providerId="ADAL" clId="{4560B461-B24F-49BF-98E1-1F762E96FC6E}" dt="2020-05-27T08:20:50.973" v="398" actId="1076"/>
        <pc:sldMkLst>
          <pc:docMk/>
          <pc:sldMk cId="195952781" sldId="270"/>
        </pc:sldMkLst>
        <pc:picChg chg="add mod">
          <ac:chgData name="Mr Porter" userId="caeb4aa7-6afb-46a3-a995-19b0c182e2ba" providerId="ADAL" clId="{4560B461-B24F-49BF-98E1-1F762E96FC6E}" dt="2020-05-27T08:20:50.973" v="398" actId="1076"/>
          <ac:picMkLst>
            <pc:docMk/>
            <pc:sldMk cId="195952781" sldId="270"/>
            <ac:picMk id="4" creationId="{450EA54E-614D-4440-8A27-6E9292C46DAF}"/>
          </ac:picMkLst>
        </pc:picChg>
        <pc:picChg chg="del">
          <ac:chgData name="Mr Porter" userId="caeb4aa7-6afb-46a3-a995-19b0c182e2ba" providerId="ADAL" clId="{4560B461-B24F-49BF-98E1-1F762E96FC6E}" dt="2020-05-27T08:20:37.396" v="392" actId="478"/>
          <ac:picMkLst>
            <pc:docMk/>
            <pc:sldMk cId="195952781" sldId="270"/>
            <ac:picMk id="11" creationId="{E13F22E6-6991-4E6E-B687-25399667D618}"/>
          </ac:picMkLst>
        </pc:picChg>
      </pc:sldChg>
      <pc:sldChg chg="addSp delSp modSp add mod">
        <pc:chgData name="Mr Porter" userId="caeb4aa7-6afb-46a3-a995-19b0c182e2ba" providerId="ADAL" clId="{4560B461-B24F-49BF-98E1-1F762E96FC6E}" dt="2020-05-27T08:21:55.197" v="416" actId="1076"/>
        <pc:sldMkLst>
          <pc:docMk/>
          <pc:sldMk cId="2464004979" sldId="271"/>
        </pc:sldMkLst>
        <pc:picChg chg="del">
          <ac:chgData name="Mr Porter" userId="caeb4aa7-6afb-46a3-a995-19b0c182e2ba" providerId="ADAL" clId="{4560B461-B24F-49BF-98E1-1F762E96FC6E}" dt="2020-05-27T08:21:00.629" v="400" actId="478"/>
          <ac:picMkLst>
            <pc:docMk/>
            <pc:sldMk cId="2464004979" sldId="271"/>
            <ac:picMk id="4" creationId="{450EA54E-614D-4440-8A27-6E9292C46DAF}"/>
          </ac:picMkLst>
        </pc:picChg>
        <pc:picChg chg="add mod">
          <ac:chgData name="Mr Porter" userId="caeb4aa7-6afb-46a3-a995-19b0c182e2ba" providerId="ADAL" clId="{4560B461-B24F-49BF-98E1-1F762E96FC6E}" dt="2020-05-27T08:21:20.971" v="406" actId="14100"/>
          <ac:picMkLst>
            <pc:docMk/>
            <pc:sldMk cId="2464004979" sldId="271"/>
            <ac:picMk id="5" creationId="{EB18A5A6-FFC0-4298-9781-2B996F8B2877}"/>
          </ac:picMkLst>
        </pc:picChg>
        <pc:picChg chg="add mod">
          <ac:chgData name="Mr Porter" userId="caeb4aa7-6afb-46a3-a995-19b0c182e2ba" providerId="ADAL" clId="{4560B461-B24F-49BF-98E1-1F762E96FC6E}" dt="2020-05-27T08:21:41.183" v="408" actId="1076"/>
          <ac:picMkLst>
            <pc:docMk/>
            <pc:sldMk cId="2464004979" sldId="271"/>
            <ac:picMk id="6" creationId="{A4BC7837-BF47-4CDF-B879-02264EF5DA78}"/>
          </ac:picMkLst>
        </pc:picChg>
        <pc:picChg chg="add mod">
          <ac:chgData name="Mr Porter" userId="caeb4aa7-6afb-46a3-a995-19b0c182e2ba" providerId="ADAL" clId="{4560B461-B24F-49BF-98E1-1F762E96FC6E}" dt="2020-05-27T08:21:55.197" v="416" actId="1076"/>
          <ac:picMkLst>
            <pc:docMk/>
            <pc:sldMk cId="2464004979" sldId="271"/>
            <ac:picMk id="7" creationId="{A1B31442-88CE-4350-9F43-214FA5441041}"/>
          </ac:picMkLst>
        </pc:picChg>
      </pc:sldChg>
      <pc:sldChg chg="addSp delSp modSp mod">
        <pc:chgData name="Mr Porter" userId="caeb4aa7-6afb-46a3-a995-19b0c182e2ba" providerId="ADAL" clId="{4560B461-B24F-49BF-98E1-1F762E96FC6E}" dt="2020-05-27T08:24:06.695" v="461" actId="20577"/>
        <pc:sldMkLst>
          <pc:docMk/>
          <pc:sldMk cId="3833123644" sldId="272"/>
        </pc:sldMkLst>
        <pc:spChg chg="mod">
          <ac:chgData name="Mr Porter" userId="caeb4aa7-6afb-46a3-a995-19b0c182e2ba" providerId="ADAL" clId="{4560B461-B24F-49BF-98E1-1F762E96FC6E}" dt="2020-05-27T08:24:06.695" v="461" actId="20577"/>
          <ac:spMkLst>
            <pc:docMk/>
            <pc:sldMk cId="3833123644" sldId="272"/>
            <ac:spMk id="2" creationId="{00000000-0000-0000-0000-000000000000}"/>
          </ac:spMkLst>
        </pc:spChg>
        <pc:spChg chg="mod">
          <ac:chgData name="Mr Porter" userId="caeb4aa7-6afb-46a3-a995-19b0c182e2ba" providerId="ADAL" clId="{4560B461-B24F-49BF-98E1-1F762E96FC6E}" dt="2020-05-27T08:22:30.945" v="423" actId="20577"/>
          <ac:spMkLst>
            <pc:docMk/>
            <pc:sldMk cId="3833123644" sldId="272"/>
            <ac:spMk id="4" creationId="{00000000-0000-0000-0000-000000000000}"/>
          </ac:spMkLst>
        </pc:spChg>
        <pc:spChg chg="del">
          <ac:chgData name="Mr Porter" userId="caeb4aa7-6afb-46a3-a995-19b0c182e2ba" providerId="ADAL" clId="{4560B461-B24F-49BF-98E1-1F762E96FC6E}" dt="2020-05-27T08:23:49.306" v="439" actId="26606"/>
          <ac:spMkLst>
            <pc:docMk/>
            <pc:sldMk cId="3833123644" sldId="272"/>
            <ac:spMk id="79" creationId="{6109556B-EAE9-4435-B409-0519F2CBDB14}"/>
          </ac:spMkLst>
        </pc:spChg>
        <pc:spChg chg="add">
          <ac:chgData name="Mr Porter" userId="caeb4aa7-6afb-46a3-a995-19b0c182e2ba" providerId="ADAL" clId="{4560B461-B24F-49BF-98E1-1F762E96FC6E}" dt="2020-05-27T08:23:49.306" v="439" actId="26606"/>
          <ac:spMkLst>
            <pc:docMk/>
            <pc:sldMk cId="3833123644" sldId="272"/>
            <ac:spMk id="135" creationId="{6109556B-EAE9-4435-B409-0519F2CBDB14}"/>
          </ac:spMkLst>
        </pc:spChg>
        <pc:picChg chg="del">
          <ac:chgData name="Mr Porter" userId="caeb4aa7-6afb-46a3-a995-19b0c182e2ba" providerId="ADAL" clId="{4560B461-B24F-49BF-98E1-1F762E96FC6E}" dt="2020-05-27T08:22:59.708" v="426" actId="478"/>
          <ac:picMkLst>
            <pc:docMk/>
            <pc:sldMk cId="3833123644" sldId="272"/>
            <ac:picMk id="75" creationId="{FA09B19B-A173-4078-B08E-9320AC160EA9}"/>
          </ac:picMkLst>
        </pc:picChg>
        <pc:picChg chg="add mod">
          <ac:chgData name="Mr Porter" userId="caeb4aa7-6afb-46a3-a995-19b0c182e2ba" providerId="ADAL" clId="{4560B461-B24F-49BF-98E1-1F762E96FC6E}" dt="2020-05-27T08:23:49.306" v="439" actId="26606"/>
          <ac:picMkLst>
            <pc:docMk/>
            <pc:sldMk cId="3833123644" sldId="272"/>
            <ac:picMk id="1026" creationId="{A0395873-CD94-4F24-9A19-60A4D5386B7A}"/>
          </ac:picMkLst>
        </pc:picChg>
        <pc:cxnChg chg="del">
          <ac:chgData name="Mr Porter" userId="caeb4aa7-6afb-46a3-a995-19b0c182e2ba" providerId="ADAL" clId="{4560B461-B24F-49BF-98E1-1F762E96FC6E}" dt="2020-05-27T08:23:49.306" v="439" actId="26606"/>
          <ac:cxnSpMkLst>
            <pc:docMk/>
            <pc:sldMk cId="3833123644" sldId="272"/>
            <ac:cxnSpMk id="81" creationId="{5814CCBE-423E-41B2-A9F3-82679F490EF4}"/>
          </ac:cxnSpMkLst>
        </pc:cxnChg>
        <pc:cxnChg chg="add">
          <ac:chgData name="Mr Porter" userId="caeb4aa7-6afb-46a3-a995-19b0c182e2ba" providerId="ADAL" clId="{4560B461-B24F-49BF-98E1-1F762E96FC6E}" dt="2020-05-27T08:23:49.306" v="439" actId="26606"/>
          <ac:cxnSpMkLst>
            <pc:docMk/>
            <pc:sldMk cId="3833123644" sldId="272"/>
            <ac:cxnSpMk id="137" creationId="{5814CCBE-423E-41B2-A9F3-82679F490EF4}"/>
          </ac:cxnSpMkLst>
        </pc:cxnChg>
      </pc:sldChg>
    </pc:docChg>
  </pc:docChgLst>
  <pc:docChgLst>
    <pc:chgData name="Mr Porter" userId="caeb4aa7-6afb-46a3-a995-19b0c182e2ba" providerId="ADAL" clId="{056E437E-2C57-4889-BFDE-2E9F92409EF7}"/>
    <pc:docChg chg="delSld modSld">
      <pc:chgData name="Mr Porter" userId="caeb4aa7-6afb-46a3-a995-19b0c182e2ba" providerId="ADAL" clId="{056E437E-2C57-4889-BFDE-2E9F92409EF7}" dt="2020-05-27T08:07:23.587" v="8" actId="29295"/>
      <pc:docMkLst>
        <pc:docMk/>
      </pc:docMkLst>
      <pc:sldChg chg="modSp mod">
        <pc:chgData name="Mr Porter" userId="caeb4aa7-6afb-46a3-a995-19b0c182e2ba" providerId="ADAL" clId="{056E437E-2C57-4889-BFDE-2E9F92409EF7}" dt="2020-05-27T08:07:23.587" v="8" actId="29295"/>
        <pc:sldMkLst>
          <pc:docMk/>
          <pc:sldMk cId="3606514065" sldId="256"/>
        </pc:sldMkLst>
        <pc:picChg chg="mod">
          <ac:chgData name="Mr Porter" userId="caeb4aa7-6afb-46a3-a995-19b0c182e2ba" providerId="ADAL" clId="{056E437E-2C57-4889-BFDE-2E9F92409EF7}" dt="2020-05-27T08:07:23.587" v="8" actId="29295"/>
          <ac:picMkLst>
            <pc:docMk/>
            <pc:sldMk cId="3606514065" sldId="256"/>
            <ac:picMk id="4" creationId="{00000000-0000-0000-0000-000000000000}"/>
          </ac:picMkLst>
        </pc:picChg>
      </pc:sldChg>
      <pc:sldChg chg="modSp mod">
        <pc:chgData name="Mr Porter" userId="caeb4aa7-6afb-46a3-a995-19b0c182e2ba" providerId="ADAL" clId="{056E437E-2C57-4889-BFDE-2E9F92409EF7}" dt="2020-05-27T08:07:04.786" v="6" actId="948"/>
        <pc:sldMkLst>
          <pc:docMk/>
          <pc:sldMk cId="2124926539" sldId="258"/>
        </pc:sldMkLst>
        <pc:spChg chg="mod">
          <ac:chgData name="Mr Porter" userId="caeb4aa7-6afb-46a3-a995-19b0c182e2ba" providerId="ADAL" clId="{056E437E-2C57-4889-BFDE-2E9F92409EF7}" dt="2020-05-27T08:07:04.786" v="6" actId="948"/>
          <ac:spMkLst>
            <pc:docMk/>
            <pc:sldMk cId="2124926539" sldId="258"/>
            <ac:spMk id="2" creationId="{00000000-0000-0000-0000-000000000000}"/>
          </ac:spMkLst>
        </pc:spChg>
        <pc:spChg chg="mod">
          <ac:chgData name="Mr Porter" userId="caeb4aa7-6afb-46a3-a995-19b0c182e2ba" providerId="ADAL" clId="{056E437E-2C57-4889-BFDE-2E9F92409EF7}" dt="2020-05-27T08:06:47.755" v="4" actId="20577"/>
          <ac:spMkLst>
            <pc:docMk/>
            <pc:sldMk cId="2124926539" sldId="258"/>
            <ac:spMk id="4" creationId="{00000000-0000-0000-0000-000000000000}"/>
          </ac:spMkLst>
        </pc:spChg>
      </pc:sldChg>
      <pc:sldChg chg="del">
        <pc:chgData name="Mr Porter" userId="caeb4aa7-6afb-46a3-a995-19b0c182e2ba" providerId="ADAL" clId="{056E437E-2C57-4889-BFDE-2E9F92409EF7}" dt="2020-05-27T08:06:40.759" v="0" actId="47"/>
        <pc:sldMkLst>
          <pc:docMk/>
          <pc:sldMk cId="3000253610" sldId="260"/>
        </pc:sldMkLst>
      </pc:sldChg>
      <pc:sldChg chg="del">
        <pc:chgData name="Mr Porter" userId="caeb4aa7-6afb-46a3-a995-19b0c182e2ba" providerId="ADAL" clId="{056E437E-2C57-4889-BFDE-2E9F92409EF7}" dt="2020-05-27T08:06:41.962" v="1" actId="47"/>
        <pc:sldMkLst>
          <pc:docMk/>
          <pc:sldMk cId="1920951925" sldId="261"/>
        </pc:sldMkLst>
      </pc:sldChg>
      <pc:sldChg chg="modSp mod">
        <pc:chgData name="Mr Porter" userId="caeb4aa7-6afb-46a3-a995-19b0c182e2ba" providerId="ADAL" clId="{056E437E-2C57-4889-BFDE-2E9F92409EF7}" dt="2020-05-27T08:07:14.791" v="7" actId="948"/>
        <pc:sldMkLst>
          <pc:docMk/>
          <pc:sldMk cId="3389500544" sldId="262"/>
        </pc:sldMkLst>
        <pc:spChg chg="mod">
          <ac:chgData name="Mr Porter" userId="caeb4aa7-6afb-46a3-a995-19b0c182e2ba" providerId="ADAL" clId="{056E437E-2C57-4889-BFDE-2E9F92409EF7}" dt="2020-05-27T08:07:14.791" v="7" actId="948"/>
          <ac:spMkLst>
            <pc:docMk/>
            <pc:sldMk cId="3389500544" sldId="262"/>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20/08/2021</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20/08/2021</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8/20/2021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8/20/2021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8/20/2021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azon slashes the price of Apple earpods in surprise sale ahead ...">
            <a:extLst>
              <a:ext uri="{FF2B5EF4-FFF2-40B4-BE49-F238E27FC236}">
                <a16:creationId xmlns:a16="http://schemas.microsoft.com/office/drawing/2014/main" id="{056D2385-64BE-4B03-8730-E32D18EB9E0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11352"/>
          <a:stretch/>
        </p:blipFill>
        <p:spPr bwMode="auto">
          <a:xfrm>
            <a:off x="-6349" y="0"/>
            <a:ext cx="9141545"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smtClean="0">
                <a:solidFill>
                  <a:srgbClr val="FFFFFF"/>
                </a:solidFill>
              </a:rPr>
              <a:t>nat5 </a:t>
            </a:r>
            <a:r>
              <a:rPr lang="en-GB" sz="3700" dirty="0">
                <a:solidFill>
                  <a:srgbClr val="FFFFFF"/>
                </a:solidFill>
              </a:rPr>
              <a:t>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a:solidFill>
                  <a:srgbClr val="FFFFFF"/>
                </a:solidFill>
              </a:rPr>
              <a:t>Research</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32DC26D-8B9B-4CC1-B3CC-D3EA0FB162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9 Scientifically Proven Ways to Get the Most Out of Study Time -">
            <a:extLst>
              <a:ext uri="{FF2B5EF4-FFF2-40B4-BE49-F238E27FC236}">
                <a16:creationId xmlns:a16="http://schemas.microsoft.com/office/drawing/2014/main" id="{4B459664-1E85-4071-8F16-48041F8E37E4}"/>
              </a:ext>
            </a:extLst>
          </p:cNvPr>
          <p:cNvPicPr>
            <a:picLocks noChangeAspect="1" noChangeArrowheads="1"/>
          </p:cNvPicPr>
          <p:nvPr/>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Lst>
          </a:blip>
          <a:srcRect r="11021" b="-2"/>
          <a:stretch/>
        </p:blipFill>
        <p:spPr bwMode="auto">
          <a:xfrm>
            <a:off x="20" y="-1"/>
            <a:ext cx="914169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82600" y="643467"/>
            <a:ext cx="2763328" cy="5571066"/>
          </a:xfrm>
        </p:spPr>
        <p:txBody>
          <a:bodyPr>
            <a:normAutofit/>
          </a:bodyPr>
          <a:lstStyle/>
          <a:p>
            <a:pPr algn="r"/>
            <a:r>
              <a:rPr lang="en-GB"/>
              <a:t>Examples of research</a:t>
            </a:r>
          </a:p>
        </p:txBody>
      </p:sp>
      <p:cxnSp>
        <p:nvCxnSpPr>
          <p:cNvPr id="137" name="Straight Connector 136">
            <a:extLst>
              <a:ext uri="{FF2B5EF4-FFF2-40B4-BE49-F238E27FC236}">
                <a16:creationId xmlns:a16="http://schemas.microsoft.com/office/drawing/2014/main" id="{FBB7ADC3-53A0-44F2-914A-78CADAF334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33"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728528" y="643467"/>
            <a:ext cx="4930584" cy="5571066"/>
          </a:xfrm>
        </p:spPr>
        <p:txBody>
          <a:bodyPr anchor="ctr">
            <a:normAutofit/>
          </a:bodyPr>
          <a:lstStyle/>
          <a:p>
            <a:pPr marL="0" indent="0">
              <a:spcBef>
                <a:spcPts val="0"/>
              </a:spcBef>
              <a:spcAft>
                <a:spcPts val="600"/>
              </a:spcAft>
              <a:buNone/>
            </a:pPr>
            <a:r>
              <a:rPr lang="en-US"/>
              <a:t>The following slides will show 2 examples of a pupil’s research.</a:t>
            </a:r>
          </a:p>
          <a:p>
            <a:pPr marL="0" indent="0">
              <a:spcBef>
                <a:spcPts val="0"/>
              </a:spcBef>
              <a:spcAft>
                <a:spcPts val="600"/>
              </a:spcAft>
              <a:buNone/>
            </a:pPr>
            <a:endParaRPr lang="en-US"/>
          </a:p>
          <a:p>
            <a:pPr marL="0" indent="0">
              <a:spcBef>
                <a:spcPts val="0"/>
              </a:spcBef>
              <a:spcAft>
                <a:spcPts val="600"/>
              </a:spcAft>
              <a:buNone/>
            </a:pPr>
            <a:r>
              <a:rPr lang="en-US"/>
              <a:t>Remember that research should be about </a:t>
            </a:r>
            <a:r>
              <a:rPr lang="en-US" b="1"/>
              <a:t>finding relevant facts. </a:t>
            </a:r>
          </a:p>
          <a:p>
            <a:pPr marL="0" indent="0">
              <a:spcBef>
                <a:spcPts val="0"/>
              </a:spcBef>
              <a:spcAft>
                <a:spcPts val="600"/>
              </a:spcAft>
              <a:buNone/>
            </a:pPr>
            <a:endParaRPr lang="en-US"/>
          </a:p>
          <a:p>
            <a:pPr marL="0" indent="0">
              <a:spcBef>
                <a:spcPts val="0"/>
              </a:spcBef>
              <a:spcAft>
                <a:spcPts val="600"/>
              </a:spcAft>
              <a:buNone/>
            </a:pPr>
            <a:r>
              <a:rPr lang="en-US"/>
              <a:t>What are </a:t>
            </a:r>
            <a:r>
              <a:rPr lang="en-US" i="1"/>
              <a:t>your</a:t>
            </a:r>
            <a:r>
              <a:rPr lang="en-US"/>
              <a:t> opinions of </a:t>
            </a:r>
            <a:r>
              <a:rPr lang="en-US" i="1"/>
              <a:t>their</a:t>
            </a:r>
            <a:r>
              <a:rPr lang="en-US"/>
              <a:t> research?</a:t>
            </a:r>
          </a:p>
        </p:txBody>
      </p:sp>
    </p:spTree>
    <p:extLst>
      <p:ext uri="{BB962C8B-B14F-4D97-AF65-F5344CB8AC3E}">
        <p14:creationId xmlns:p14="http://schemas.microsoft.com/office/powerpoint/2010/main" val="389664672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B6BB1A71-1D39-43C5-A56A-38D33A4053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rgbClr val="F2F76E"/>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2">
            <a:extLst>
              <a:ext uri="{FF2B5EF4-FFF2-40B4-BE49-F238E27FC236}">
                <a16:creationId xmlns:a16="http://schemas.microsoft.com/office/drawing/2014/main" id="{E13F22E6-6991-4E6E-B687-25399667D618}"/>
              </a:ext>
            </a:extLst>
          </p:cNvPr>
          <p:cNvPicPr>
            <a:picLocks noChangeAspect="1" noChangeArrowheads="1"/>
          </p:cNvPicPr>
          <p:nvPr/>
        </p:nvPicPr>
        <p:blipFill rotWithShape="1">
          <a:blip r:embed="rId2" cstate="print"/>
          <a:srcRect l="10108" t="12517" r="30273" b="8636"/>
          <a:stretch/>
        </p:blipFill>
        <p:spPr bwMode="auto">
          <a:xfrm>
            <a:off x="215516" y="188200"/>
            <a:ext cx="8712968" cy="6481600"/>
          </a:xfrm>
          <a:prstGeom prst="rect">
            <a:avLst/>
          </a:prstGeom>
          <a:noFill/>
        </p:spPr>
      </p:pic>
    </p:spTree>
    <p:extLst>
      <p:ext uri="{BB962C8B-B14F-4D97-AF65-F5344CB8AC3E}">
        <p14:creationId xmlns:p14="http://schemas.microsoft.com/office/powerpoint/2010/main" val="45988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B6BB1A71-1D39-43C5-A56A-38D33A4053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rgbClr val="F2F76E"/>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a:extLst>
              <a:ext uri="{FF2B5EF4-FFF2-40B4-BE49-F238E27FC236}">
                <a16:creationId xmlns:a16="http://schemas.microsoft.com/office/drawing/2014/main" id="{450EA54E-614D-4440-8A27-6E9292C46DAF}"/>
              </a:ext>
            </a:extLst>
          </p:cNvPr>
          <p:cNvPicPr>
            <a:picLocks noChangeAspect="1" noChangeArrowheads="1"/>
          </p:cNvPicPr>
          <p:nvPr/>
        </p:nvPicPr>
        <p:blipFill>
          <a:blip r:embed="rId2" cstate="print"/>
          <a:srcRect l="28779" t="11438" r="11451" b="9813"/>
          <a:stretch>
            <a:fillRect/>
          </a:stretch>
        </p:blipFill>
        <p:spPr bwMode="auto">
          <a:xfrm>
            <a:off x="216979" y="224644"/>
            <a:ext cx="8710039" cy="6408712"/>
          </a:xfrm>
          <a:prstGeom prst="rect">
            <a:avLst/>
          </a:prstGeom>
          <a:noFill/>
          <a:ln w="9525">
            <a:noFill/>
            <a:miter lim="800000"/>
            <a:headEnd/>
            <a:tailEnd/>
          </a:ln>
        </p:spPr>
      </p:pic>
    </p:spTree>
    <p:extLst>
      <p:ext uri="{BB962C8B-B14F-4D97-AF65-F5344CB8AC3E}">
        <p14:creationId xmlns:p14="http://schemas.microsoft.com/office/powerpoint/2010/main" val="19595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B6BB1A71-1D39-43C5-A56A-38D33A4053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rgbClr val="F2F76E"/>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
            <a:extLst>
              <a:ext uri="{FF2B5EF4-FFF2-40B4-BE49-F238E27FC236}">
                <a16:creationId xmlns:a16="http://schemas.microsoft.com/office/drawing/2014/main" id="{EB18A5A6-FFC0-4298-9781-2B996F8B2877}"/>
              </a:ext>
            </a:extLst>
          </p:cNvPr>
          <p:cNvPicPr>
            <a:picLocks noChangeAspect="1" noChangeArrowheads="1"/>
          </p:cNvPicPr>
          <p:nvPr/>
        </p:nvPicPr>
        <p:blipFill rotWithShape="1">
          <a:blip r:embed="rId2" cstate="print"/>
          <a:srcRect l="10108" t="12517" r="30273" b="8636"/>
          <a:stretch/>
        </p:blipFill>
        <p:spPr bwMode="auto">
          <a:xfrm>
            <a:off x="215515" y="188199"/>
            <a:ext cx="4180857" cy="3110151"/>
          </a:xfrm>
          <a:prstGeom prst="rect">
            <a:avLst/>
          </a:prstGeom>
          <a:noFill/>
        </p:spPr>
      </p:pic>
      <p:pic>
        <p:nvPicPr>
          <p:cNvPr id="6" name="Picture 2">
            <a:extLst>
              <a:ext uri="{FF2B5EF4-FFF2-40B4-BE49-F238E27FC236}">
                <a16:creationId xmlns:a16="http://schemas.microsoft.com/office/drawing/2014/main" id="{A4BC7837-BF47-4CDF-B879-02264EF5DA78}"/>
              </a:ext>
            </a:extLst>
          </p:cNvPr>
          <p:cNvPicPr>
            <a:picLocks noChangeAspect="1" noChangeArrowheads="1"/>
          </p:cNvPicPr>
          <p:nvPr/>
        </p:nvPicPr>
        <p:blipFill>
          <a:blip r:embed="rId3" cstate="print"/>
          <a:srcRect l="28779" t="11438" r="11451" b="9813"/>
          <a:stretch>
            <a:fillRect/>
          </a:stretch>
        </p:blipFill>
        <p:spPr bwMode="auto">
          <a:xfrm>
            <a:off x="4611887" y="188199"/>
            <a:ext cx="4172140" cy="3069796"/>
          </a:xfrm>
          <a:prstGeom prst="rect">
            <a:avLst/>
          </a:prstGeom>
          <a:noFill/>
          <a:ln w="9525">
            <a:noFill/>
            <a:miter lim="800000"/>
            <a:headEnd/>
            <a:tailEnd/>
          </a:ln>
        </p:spPr>
      </p:pic>
      <p:pic>
        <p:nvPicPr>
          <p:cNvPr id="7" name="Picture 2">
            <a:extLst>
              <a:ext uri="{FF2B5EF4-FFF2-40B4-BE49-F238E27FC236}">
                <a16:creationId xmlns:a16="http://schemas.microsoft.com/office/drawing/2014/main" id="{A1B31442-88CE-4350-9F43-214FA5441041}"/>
              </a:ext>
            </a:extLst>
          </p:cNvPr>
          <p:cNvPicPr>
            <a:picLocks noChangeAspect="1" noChangeArrowheads="1"/>
          </p:cNvPicPr>
          <p:nvPr/>
        </p:nvPicPr>
        <p:blipFill>
          <a:blip r:embed="rId4" cstate="print"/>
          <a:srcRect l="17429" t="32110" r="13945" b="13750"/>
          <a:stretch>
            <a:fillRect/>
          </a:stretch>
        </p:blipFill>
        <p:spPr bwMode="auto">
          <a:xfrm>
            <a:off x="928662" y="3446194"/>
            <a:ext cx="7286673" cy="3231992"/>
          </a:xfrm>
          <a:prstGeom prst="rect">
            <a:avLst/>
          </a:prstGeom>
          <a:noFill/>
          <a:ln w="9525">
            <a:noFill/>
            <a:miter lim="800000"/>
            <a:headEnd/>
            <a:tailEnd/>
          </a:ln>
        </p:spPr>
      </p:pic>
    </p:spTree>
    <p:extLst>
      <p:ext uri="{BB962C8B-B14F-4D97-AF65-F5344CB8AC3E}">
        <p14:creationId xmlns:p14="http://schemas.microsoft.com/office/powerpoint/2010/main" val="246400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109556B-EAE9-4435-B409-0519F2CBDB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2A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4505270" cy="1499616"/>
          </a:xfrm>
        </p:spPr>
        <p:txBody>
          <a:bodyPr>
            <a:normAutofit/>
          </a:bodyPr>
          <a:lstStyle/>
          <a:p>
            <a:r>
              <a:rPr lang="en-GB" dirty="0">
                <a:solidFill>
                  <a:srgbClr val="FFFFFF"/>
                </a:solidFill>
              </a:rPr>
              <a:t>Task 1</a:t>
            </a:r>
          </a:p>
        </p:txBody>
      </p:sp>
      <p:cxnSp>
        <p:nvCxnSpPr>
          <p:cNvPr id="137" name="Straight Connector 136">
            <a:extLst>
              <a:ext uri="{FF2B5EF4-FFF2-40B4-BE49-F238E27FC236}">
                <a16:creationId xmlns:a16="http://schemas.microsoft.com/office/drawing/2014/main" id="{5814CCBE-423E-41B2-A9F3-82679F490E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4505270" cy="4680520"/>
          </a:xfrm>
        </p:spPr>
        <p:txBody>
          <a:bodyPr>
            <a:normAutofit/>
          </a:bodyPr>
          <a:lstStyle/>
          <a:p>
            <a:pPr marL="0" indent="0">
              <a:spcBef>
                <a:spcPts val="0"/>
              </a:spcBef>
              <a:spcAft>
                <a:spcPts val="600"/>
              </a:spcAft>
              <a:buNone/>
            </a:pPr>
            <a:r>
              <a:rPr lang="en-US" sz="1600" dirty="0">
                <a:solidFill>
                  <a:srgbClr val="FFFFFF"/>
                </a:solidFill>
              </a:rPr>
              <a:t>Research existing phone holders/stands online</a:t>
            </a:r>
          </a:p>
          <a:p>
            <a:pPr marL="0" indent="0">
              <a:spcBef>
                <a:spcPts val="0"/>
              </a:spcBef>
              <a:spcAft>
                <a:spcPts val="600"/>
              </a:spcAft>
              <a:buNone/>
            </a:pPr>
            <a:endParaRPr lang="en-US" sz="1600" dirty="0">
              <a:solidFill>
                <a:srgbClr val="FFFFFF"/>
              </a:solidFill>
            </a:endParaRPr>
          </a:p>
          <a:p>
            <a:pPr marL="0" indent="0">
              <a:spcBef>
                <a:spcPts val="0"/>
              </a:spcBef>
              <a:spcAft>
                <a:spcPts val="600"/>
              </a:spcAft>
              <a:buNone/>
            </a:pPr>
            <a:r>
              <a:rPr lang="en-US" sz="1600" dirty="0">
                <a:solidFill>
                  <a:srgbClr val="FFFFFF"/>
                </a:solidFill>
              </a:rPr>
              <a:t>Save images or sketch these on an A3 Landscape page</a:t>
            </a:r>
          </a:p>
          <a:p>
            <a:pPr marL="0" indent="0">
              <a:spcBef>
                <a:spcPts val="0"/>
              </a:spcBef>
              <a:spcAft>
                <a:spcPts val="600"/>
              </a:spcAft>
              <a:buNone/>
            </a:pPr>
            <a:endParaRPr lang="en-US" sz="1600" dirty="0">
              <a:solidFill>
                <a:srgbClr val="FFFFFF"/>
              </a:solidFill>
            </a:endParaRPr>
          </a:p>
          <a:p>
            <a:pPr marL="0" indent="0">
              <a:spcBef>
                <a:spcPts val="0"/>
              </a:spcBef>
              <a:spcAft>
                <a:spcPts val="600"/>
              </a:spcAft>
              <a:buNone/>
            </a:pPr>
            <a:r>
              <a:rPr lang="en-US" sz="1600" dirty="0">
                <a:solidFill>
                  <a:srgbClr val="FFFFFF"/>
                </a:solidFill>
              </a:rPr>
              <a:t>Annotate your research and consider design factors</a:t>
            </a:r>
          </a:p>
          <a:p>
            <a:pPr marL="0" indent="0">
              <a:spcBef>
                <a:spcPts val="0"/>
              </a:spcBef>
              <a:spcAft>
                <a:spcPts val="600"/>
              </a:spcAft>
              <a:buNone/>
            </a:pPr>
            <a:endParaRPr lang="en-US" sz="1600" dirty="0">
              <a:solidFill>
                <a:srgbClr val="FFFFFF"/>
              </a:solidFill>
            </a:endParaRPr>
          </a:p>
          <a:p>
            <a:pPr marL="0" indent="0">
              <a:spcBef>
                <a:spcPts val="0"/>
              </a:spcBef>
              <a:spcAft>
                <a:spcPts val="600"/>
              </a:spcAft>
              <a:buNone/>
            </a:pPr>
            <a:r>
              <a:rPr lang="en-US" sz="1600" dirty="0">
                <a:solidFill>
                  <a:srgbClr val="FFFFFF"/>
                </a:solidFill>
              </a:rPr>
              <a:t>Include dimensions and other relevant information you think is important </a:t>
            </a:r>
          </a:p>
          <a:p>
            <a:pPr marL="0" indent="0">
              <a:spcBef>
                <a:spcPts val="0"/>
              </a:spcBef>
              <a:spcAft>
                <a:spcPts val="600"/>
              </a:spcAft>
              <a:buNone/>
            </a:pPr>
            <a:endParaRPr lang="en-US" sz="1600" dirty="0">
              <a:solidFill>
                <a:srgbClr val="FFFFFF"/>
              </a:solidFill>
            </a:endParaRPr>
          </a:p>
          <a:p>
            <a:pPr marL="0" indent="0">
              <a:spcBef>
                <a:spcPts val="0"/>
              </a:spcBef>
              <a:spcAft>
                <a:spcPts val="600"/>
              </a:spcAft>
              <a:buNone/>
            </a:pPr>
            <a:r>
              <a:rPr lang="en-US" sz="1600" dirty="0">
                <a:solidFill>
                  <a:srgbClr val="FFFFFF"/>
                </a:solidFill>
              </a:rPr>
              <a:t>Your questionnaire/survey and results can be used to backup your decisions on </a:t>
            </a:r>
            <a:r>
              <a:rPr lang="en-US" sz="1600" dirty="0" err="1">
                <a:solidFill>
                  <a:srgbClr val="FFFFFF"/>
                </a:solidFill>
              </a:rPr>
              <a:t>colour</a:t>
            </a:r>
            <a:r>
              <a:rPr lang="en-US" sz="1600" dirty="0">
                <a:solidFill>
                  <a:srgbClr val="FFFFFF"/>
                </a:solidFill>
              </a:rPr>
              <a:t>, size, theme etc.</a:t>
            </a:r>
          </a:p>
        </p:txBody>
      </p:sp>
      <p:pic>
        <p:nvPicPr>
          <p:cNvPr id="1026" name="Picture 2" descr="Boris Phone Holder – Homeware, Furniture And Gifts | Mocha">
            <a:extLst>
              <a:ext uri="{FF2B5EF4-FFF2-40B4-BE49-F238E27FC236}">
                <a16:creationId xmlns:a16="http://schemas.microsoft.com/office/drawing/2014/main" id="{A0395873-CD94-4F24-9A19-60A4D5386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62" r="35697"/>
          <a:stretch/>
        </p:blipFill>
        <p:spPr bwMode="auto">
          <a:xfrm>
            <a:off x="5664199" y="10"/>
            <a:ext cx="34798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0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dirty="0">
                <a:solidFill>
                  <a:srgbClr val="FFFFFF"/>
                </a:solidFill>
              </a:rPr>
              <a:t>Learning Intentions</a:t>
            </a:r>
          </a:p>
          <a:p>
            <a:pPr>
              <a:buFont typeface="Arial" panose="020B0604020202020204" pitchFamily="34" charset="0"/>
              <a:buChar char="•"/>
            </a:pPr>
            <a:r>
              <a:rPr lang="en-GB" sz="1600" dirty="0">
                <a:solidFill>
                  <a:srgbClr val="FFFFFF"/>
                </a:solidFill>
              </a:rPr>
              <a:t> Developing my understanding of research methodology.</a:t>
            </a:r>
          </a:p>
          <a:p>
            <a:pPr marL="0" indent="0">
              <a:buNone/>
            </a:pPr>
            <a:endParaRPr lang="en-GB" sz="1600" dirty="0">
              <a:solidFill>
                <a:srgbClr val="FFFFFF"/>
              </a:solidFill>
            </a:endParaRPr>
          </a:p>
          <a:p>
            <a:pPr marL="0" indent="0">
              <a:buNone/>
            </a:pPr>
            <a:endParaRPr lang="en-GB" sz="1600" dirty="0">
              <a:solidFill>
                <a:srgbClr val="FFFFFF"/>
              </a:solidFill>
            </a:endParaRPr>
          </a:p>
          <a:p>
            <a:pPr marL="0" indent="0">
              <a:buNone/>
            </a:pPr>
            <a:r>
              <a:rPr lang="en-GB" sz="2400" dirty="0">
                <a:solidFill>
                  <a:srgbClr val="FFFFFF"/>
                </a:solidFill>
              </a:rPr>
              <a:t>Success Criteria</a:t>
            </a:r>
          </a:p>
          <a:p>
            <a:pPr>
              <a:buFont typeface="Arial" panose="020B0604020202020204" pitchFamily="34" charset="0"/>
              <a:buChar char="•"/>
            </a:pPr>
            <a:r>
              <a:rPr lang="en-GB" sz="1600" dirty="0">
                <a:solidFill>
                  <a:srgbClr val="FFFFFF"/>
                </a:solidFill>
              </a:rPr>
              <a:t> Understand the different ways to conduct design research.</a:t>
            </a:r>
          </a:p>
          <a:p>
            <a:pPr>
              <a:buFont typeface="Arial" panose="020B0604020202020204" pitchFamily="34" charset="0"/>
              <a:buChar char="•"/>
            </a:pPr>
            <a:r>
              <a:rPr lang="en-GB" sz="1600" dirty="0">
                <a:solidFill>
                  <a:srgbClr val="FFFFFF"/>
                </a:solidFill>
              </a:rPr>
              <a:t> Conduct research online, in books and magazines, annotate these and compare existing products. </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a:bodyPr>
          <a:lstStyle/>
          <a:p>
            <a:r>
              <a:rPr lang="en-GB" sz="3200" dirty="0">
                <a:solidFill>
                  <a:schemeClr val="tx1"/>
                </a:solidFill>
              </a:rPr>
              <a:t>research</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083824" cy="4941168"/>
          </a:xfrm>
        </p:spPr>
        <p:txBody>
          <a:bodyPr>
            <a:normAutofit/>
          </a:bodyPr>
          <a:lstStyle/>
          <a:p>
            <a:pPr marL="0" indent="0">
              <a:lnSpc>
                <a:spcPct val="100000"/>
              </a:lnSpc>
              <a:spcBef>
                <a:spcPts val="0"/>
              </a:spcBef>
              <a:spcAft>
                <a:spcPts val="0"/>
              </a:spcAft>
              <a:buNone/>
            </a:pPr>
            <a:r>
              <a:rPr lang="en-US" sz="1800" dirty="0">
                <a:solidFill>
                  <a:srgbClr val="FFFFFF"/>
                </a:solidFill>
              </a:rPr>
              <a:t>Research is an important element when designing as it provides the information you need to design a successful product. </a:t>
            </a:r>
          </a:p>
          <a:p>
            <a:pPr marL="0" indent="0">
              <a:lnSpc>
                <a:spcPct val="100000"/>
              </a:lnSpc>
              <a:spcBef>
                <a:spcPts val="0"/>
              </a:spcBef>
              <a:spcAft>
                <a:spcPts val="0"/>
              </a:spcAft>
              <a:buNone/>
            </a:pPr>
            <a:endParaRPr lang="en-US" sz="1800" dirty="0">
              <a:solidFill>
                <a:srgbClr val="FFFFFF"/>
              </a:solidFill>
            </a:endParaRPr>
          </a:p>
          <a:p>
            <a:pPr marL="0" indent="0">
              <a:lnSpc>
                <a:spcPct val="100000"/>
              </a:lnSpc>
              <a:spcBef>
                <a:spcPts val="0"/>
              </a:spcBef>
              <a:spcAft>
                <a:spcPts val="0"/>
              </a:spcAft>
              <a:buNone/>
            </a:pPr>
            <a:r>
              <a:rPr lang="en-US" sz="1800" dirty="0">
                <a:solidFill>
                  <a:srgbClr val="FFFFFF"/>
                </a:solidFill>
              </a:rPr>
              <a:t>Research helps designers to make meaningful design decisions. </a:t>
            </a:r>
          </a:p>
          <a:p>
            <a:pPr marL="0" indent="0">
              <a:lnSpc>
                <a:spcPct val="100000"/>
              </a:lnSpc>
              <a:spcBef>
                <a:spcPts val="0"/>
              </a:spcBef>
              <a:spcAft>
                <a:spcPts val="0"/>
              </a:spcAft>
              <a:buNone/>
            </a:pPr>
            <a:endParaRPr lang="en-US" sz="1800" dirty="0">
              <a:solidFill>
                <a:srgbClr val="FFFFFF"/>
              </a:solidFill>
            </a:endParaRPr>
          </a:p>
          <a:p>
            <a:pPr marL="0" indent="0">
              <a:lnSpc>
                <a:spcPct val="100000"/>
              </a:lnSpc>
              <a:spcBef>
                <a:spcPts val="0"/>
              </a:spcBef>
              <a:spcAft>
                <a:spcPts val="0"/>
              </a:spcAft>
              <a:buNone/>
            </a:pPr>
            <a:r>
              <a:rPr lang="en-US" sz="1800" dirty="0">
                <a:solidFill>
                  <a:srgbClr val="FFFFFF"/>
                </a:solidFill>
              </a:rPr>
              <a:t>Although research is important at the start of a design project, it should continue all the way through.. </a:t>
            </a:r>
          </a:p>
        </p:txBody>
      </p:sp>
      <p:pic>
        <p:nvPicPr>
          <p:cNvPr id="2050" name="Picture 2" descr="How to Become a Professional Researcher">
            <a:extLst>
              <a:ext uri="{FF2B5EF4-FFF2-40B4-BE49-F238E27FC236}">
                <a16:creationId xmlns:a16="http://schemas.microsoft.com/office/drawing/2014/main" id="{B0347235-F842-4547-BA4D-D0C6F8DC39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5" r="13147"/>
          <a:stretch/>
        </p:blipFill>
        <p:spPr bwMode="auto">
          <a:xfrm>
            <a:off x="4101411"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109556B-EAE9-4435-B409-0519F2CBDB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44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4505270" cy="1499616"/>
          </a:xfrm>
        </p:spPr>
        <p:txBody>
          <a:bodyPr>
            <a:normAutofit/>
          </a:bodyPr>
          <a:lstStyle/>
          <a:p>
            <a:r>
              <a:rPr lang="en-GB" dirty="0">
                <a:solidFill>
                  <a:srgbClr val="FFFFFF"/>
                </a:solidFill>
              </a:rPr>
              <a:t>Research TECHNIQUES</a:t>
            </a:r>
          </a:p>
        </p:txBody>
      </p:sp>
      <p:cxnSp>
        <p:nvCxnSpPr>
          <p:cNvPr id="137" name="Straight Connector 136">
            <a:extLst>
              <a:ext uri="{FF2B5EF4-FFF2-40B4-BE49-F238E27FC236}">
                <a16:creationId xmlns:a16="http://schemas.microsoft.com/office/drawing/2014/main" id="{5814CCBE-423E-41B2-A9F3-82679F490E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05270" cy="4023360"/>
          </a:xfrm>
        </p:spPr>
        <p:txBody>
          <a:bodyPr>
            <a:normAutofit/>
          </a:bodyPr>
          <a:lstStyle/>
          <a:p>
            <a:pPr marL="0" indent="0">
              <a:spcBef>
                <a:spcPts val="0"/>
              </a:spcBef>
              <a:spcAft>
                <a:spcPts val="600"/>
              </a:spcAft>
              <a:buNone/>
            </a:pPr>
            <a:r>
              <a:rPr lang="en-US" dirty="0">
                <a:solidFill>
                  <a:srgbClr val="FFFFFF"/>
                </a:solidFill>
              </a:rPr>
              <a:t>When completing research, the following methods can be used to gather information:</a:t>
            </a:r>
          </a:p>
          <a:p>
            <a:pPr lvl="1">
              <a:spcBef>
                <a:spcPts val="0"/>
              </a:spcBef>
              <a:spcAft>
                <a:spcPts val="600"/>
              </a:spcAft>
            </a:pPr>
            <a:r>
              <a:rPr lang="en-US" dirty="0">
                <a:solidFill>
                  <a:srgbClr val="FFFFFF"/>
                </a:solidFill>
              </a:rPr>
              <a:t>Product Comparisons</a:t>
            </a:r>
          </a:p>
          <a:p>
            <a:pPr lvl="1">
              <a:spcBef>
                <a:spcPts val="0"/>
              </a:spcBef>
              <a:spcAft>
                <a:spcPts val="600"/>
              </a:spcAft>
            </a:pPr>
            <a:r>
              <a:rPr lang="en-US" dirty="0">
                <a:solidFill>
                  <a:srgbClr val="FFFFFF"/>
                </a:solidFill>
              </a:rPr>
              <a:t>Consumer Reviews</a:t>
            </a:r>
          </a:p>
          <a:p>
            <a:pPr lvl="1">
              <a:spcBef>
                <a:spcPts val="0"/>
              </a:spcBef>
              <a:spcAft>
                <a:spcPts val="600"/>
              </a:spcAft>
            </a:pPr>
            <a:r>
              <a:rPr lang="en-US" dirty="0">
                <a:solidFill>
                  <a:srgbClr val="FFFFFF"/>
                </a:solidFill>
              </a:rPr>
              <a:t>User Trials</a:t>
            </a:r>
          </a:p>
          <a:p>
            <a:pPr lvl="1">
              <a:spcBef>
                <a:spcPts val="0"/>
              </a:spcBef>
              <a:spcAft>
                <a:spcPts val="600"/>
              </a:spcAft>
            </a:pPr>
            <a:r>
              <a:rPr lang="en-US" dirty="0">
                <a:solidFill>
                  <a:srgbClr val="FFFFFF"/>
                </a:solidFill>
              </a:rPr>
              <a:t>Survey</a:t>
            </a:r>
          </a:p>
          <a:p>
            <a:pPr lvl="1">
              <a:spcBef>
                <a:spcPts val="0"/>
              </a:spcBef>
              <a:spcAft>
                <a:spcPts val="600"/>
              </a:spcAft>
            </a:pPr>
            <a:r>
              <a:rPr lang="en-US" dirty="0">
                <a:solidFill>
                  <a:srgbClr val="FFFFFF"/>
                </a:solidFill>
              </a:rPr>
              <a:t>Product Testing</a:t>
            </a:r>
          </a:p>
          <a:p>
            <a:pPr lvl="1">
              <a:spcBef>
                <a:spcPts val="0"/>
              </a:spcBef>
              <a:spcAft>
                <a:spcPts val="600"/>
              </a:spcAft>
            </a:pPr>
            <a:r>
              <a:rPr lang="en-US" dirty="0">
                <a:solidFill>
                  <a:srgbClr val="FFFFFF"/>
                </a:solidFill>
              </a:rPr>
              <a:t>Situation Analysis</a:t>
            </a:r>
          </a:p>
          <a:p>
            <a:pPr lvl="1">
              <a:spcBef>
                <a:spcPts val="0"/>
              </a:spcBef>
              <a:spcAft>
                <a:spcPts val="600"/>
              </a:spcAft>
            </a:pPr>
            <a:r>
              <a:rPr lang="en-US" dirty="0" smtClean="0">
                <a:solidFill>
                  <a:srgbClr val="FFFFFF"/>
                </a:solidFill>
              </a:rPr>
              <a:t>Measuring </a:t>
            </a:r>
            <a:r>
              <a:rPr lang="en-US" dirty="0">
                <a:solidFill>
                  <a:srgbClr val="FFFFFF"/>
                </a:solidFill>
              </a:rPr>
              <a:t>and Recording</a:t>
            </a:r>
          </a:p>
          <a:p>
            <a:pPr lvl="1">
              <a:spcBef>
                <a:spcPts val="0"/>
              </a:spcBef>
              <a:spcAft>
                <a:spcPts val="600"/>
              </a:spcAft>
            </a:pPr>
            <a:r>
              <a:rPr lang="en-US" dirty="0">
                <a:solidFill>
                  <a:srgbClr val="FFFFFF"/>
                </a:solidFill>
              </a:rPr>
              <a:t>Using the Internet</a:t>
            </a:r>
          </a:p>
          <a:p>
            <a:pPr lvl="1">
              <a:spcBef>
                <a:spcPts val="0"/>
              </a:spcBef>
              <a:spcAft>
                <a:spcPts val="600"/>
              </a:spcAft>
            </a:pPr>
            <a:endParaRPr lang="en-US" dirty="0">
              <a:solidFill>
                <a:srgbClr val="FFFFFF"/>
              </a:solidFill>
            </a:endParaRPr>
          </a:p>
          <a:p>
            <a:pPr marL="128016" lvl="1" indent="0">
              <a:spcBef>
                <a:spcPts val="0"/>
              </a:spcBef>
              <a:spcAft>
                <a:spcPts val="600"/>
              </a:spcAft>
              <a:buNone/>
            </a:pPr>
            <a:r>
              <a:rPr lang="en-US" sz="2000" dirty="0">
                <a:solidFill>
                  <a:srgbClr val="FFFFFF"/>
                </a:solidFill>
              </a:rPr>
              <a:t>We will explore these in more detail later. </a:t>
            </a:r>
          </a:p>
        </p:txBody>
      </p:sp>
      <p:pic>
        <p:nvPicPr>
          <p:cNvPr id="3074" name="Picture 2" descr="4 Ways to Research Information Before You Write Your Book">
            <a:extLst>
              <a:ext uri="{FF2B5EF4-FFF2-40B4-BE49-F238E27FC236}">
                <a16:creationId xmlns:a16="http://schemas.microsoft.com/office/drawing/2014/main" id="{5E8B8F54-2CCC-4D17-923D-C92516F8E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54" r="5130"/>
          <a:stretch/>
        </p:blipFill>
        <p:spPr bwMode="auto">
          <a:xfrm>
            <a:off x="5664199" y="10"/>
            <a:ext cx="34798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49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a:normAutofit/>
          </a:bodyPr>
          <a:lstStyle/>
          <a:p>
            <a:r>
              <a:rPr lang="en-GB" sz="3500"/>
              <a:t>Research PLAN</a:t>
            </a:r>
          </a:p>
        </p:txBody>
      </p:sp>
      <p:sp>
        <p:nvSpPr>
          <p:cNvPr id="2" name="Content Placeholder 1"/>
          <p:cNvSpPr>
            <a:spLocks noGrp="1"/>
          </p:cNvSpPr>
          <p:nvPr>
            <p:ph idx="1"/>
          </p:nvPr>
        </p:nvSpPr>
        <p:spPr>
          <a:xfrm>
            <a:off x="768096" y="1988841"/>
            <a:ext cx="2350185" cy="4530296"/>
          </a:xfrm>
        </p:spPr>
        <p:txBody>
          <a:bodyPr>
            <a:noAutofit/>
          </a:bodyPr>
          <a:lstStyle/>
          <a:p>
            <a:pPr marL="0" indent="0">
              <a:spcBef>
                <a:spcPts val="0"/>
              </a:spcBef>
              <a:spcAft>
                <a:spcPts val="600"/>
              </a:spcAft>
              <a:buNone/>
            </a:pPr>
            <a:r>
              <a:rPr lang="en-US" sz="1500" dirty="0"/>
              <a:t>A research plan will help you organize your work and ensure that you have selected the most relevant design factors. </a:t>
            </a:r>
          </a:p>
          <a:p>
            <a:pPr marL="0" indent="0">
              <a:spcBef>
                <a:spcPts val="0"/>
              </a:spcBef>
              <a:spcAft>
                <a:spcPts val="600"/>
              </a:spcAft>
              <a:buNone/>
            </a:pPr>
            <a:endParaRPr lang="en-US" sz="1500" dirty="0"/>
          </a:p>
          <a:p>
            <a:pPr marL="0" indent="0">
              <a:spcBef>
                <a:spcPts val="0"/>
              </a:spcBef>
              <a:spcAft>
                <a:spcPts val="600"/>
              </a:spcAft>
              <a:buNone/>
            </a:pPr>
            <a:r>
              <a:rPr lang="en-US" sz="1500" dirty="0"/>
              <a:t>Following completion of the research plan, the designer is ready to begin their research. The questions posed will help the designer justify the design factors chosen. </a:t>
            </a:r>
          </a:p>
          <a:p>
            <a:pPr marL="0" indent="0">
              <a:spcBef>
                <a:spcPts val="0"/>
              </a:spcBef>
              <a:spcAft>
                <a:spcPts val="600"/>
              </a:spcAft>
              <a:buNone/>
            </a:pPr>
            <a:endParaRPr lang="en-US" sz="1500" dirty="0"/>
          </a:p>
          <a:p>
            <a:pPr marL="0" indent="0">
              <a:spcBef>
                <a:spcPts val="0"/>
              </a:spcBef>
              <a:spcAft>
                <a:spcPts val="600"/>
              </a:spcAft>
              <a:buNone/>
            </a:pPr>
            <a:r>
              <a:rPr lang="en-US" sz="1500" dirty="0"/>
              <a:t>EXAMPLE: opposite is an example of a research plan for a wall-mounted </a:t>
            </a:r>
            <a:r>
              <a:rPr lang="en-US" sz="1500" dirty="0" err="1"/>
              <a:t>jewellery</a:t>
            </a:r>
            <a:r>
              <a:rPr lang="en-US" sz="1500" dirty="0"/>
              <a:t> box for a fashionable woman in her 30s.</a:t>
            </a:r>
          </a:p>
        </p:txBody>
      </p:sp>
      <p:graphicFrame>
        <p:nvGraphicFramePr>
          <p:cNvPr id="3" name="Table 4">
            <a:extLst>
              <a:ext uri="{FF2B5EF4-FFF2-40B4-BE49-F238E27FC236}">
                <a16:creationId xmlns:a16="http://schemas.microsoft.com/office/drawing/2014/main" id="{4C2E5518-8F5F-4EB0-B81E-355DEA9A07D0}"/>
              </a:ext>
            </a:extLst>
          </p:cNvPr>
          <p:cNvGraphicFramePr>
            <a:graphicFrameLocks noGrp="1"/>
          </p:cNvGraphicFramePr>
          <p:nvPr>
            <p:extLst>
              <p:ext uri="{D42A27DB-BD31-4B8C-83A1-F6EECF244321}">
                <p14:modId xmlns:p14="http://schemas.microsoft.com/office/powerpoint/2010/main" val="788080621"/>
              </p:ext>
            </p:extLst>
          </p:nvPr>
        </p:nvGraphicFramePr>
        <p:xfrm>
          <a:off x="3563888" y="404665"/>
          <a:ext cx="5182184" cy="6114472"/>
        </p:xfrm>
        <a:graphic>
          <a:graphicData uri="http://schemas.openxmlformats.org/drawingml/2006/table">
            <a:tbl>
              <a:tblPr firstRow="1" bandRow="1">
                <a:tableStyleId>{9D7B26C5-4107-4FEC-AEDC-1716B250A1EF}</a:tableStyleId>
              </a:tblPr>
              <a:tblGrid>
                <a:gridCol w="1490340">
                  <a:extLst>
                    <a:ext uri="{9D8B030D-6E8A-4147-A177-3AD203B41FA5}">
                      <a16:colId xmlns:a16="http://schemas.microsoft.com/office/drawing/2014/main" val="3902594129"/>
                    </a:ext>
                  </a:extLst>
                </a:gridCol>
                <a:gridCol w="1616128">
                  <a:extLst>
                    <a:ext uri="{9D8B030D-6E8A-4147-A177-3AD203B41FA5}">
                      <a16:colId xmlns:a16="http://schemas.microsoft.com/office/drawing/2014/main" val="1700799738"/>
                    </a:ext>
                  </a:extLst>
                </a:gridCol>
                <a:gridCol w="2075716">
                  <a:extLst>
                    <a:ext uri="{9D8B030D-6E8A-4147-A177-3AD203B41FA5}">
                      <a16:colId xmlns:a16="http://schemas.microsoft.com/office/drawing/2014/main" val="3142298485"/>
                    </a:ext>
                  </a:extLst>
                </a:gridCol>
              </a:tblGrid>
              <a:tr h="593159">
                <a:tc>
                  <a:txBody>
                    <a:bodyPr/>
                    <a:lstStyle/>
                    <a:p>
                      <a:r>
                        <a:rPr lang="en-GB" sz="1600"/>
                        <a:t>Design Factors</a:t>
                      </a:r>
                    </a:p>
                  </a:txBody>
                  <a:tcPr marL="126538" marR="126538" marT="63269" marB="63269"/>
                </a:tc>
                <a:tc>
                  <a:txBody>
                    <a:bodyPr/>
                    <a:lstStyle/>
                    <a:p>
                      <a:r>
                        <a:rPr lang="en-GB" sz="1600" dirty="0"/>
                        <a:t>Research Method</a:t>
                      </a:r>
                    </a:p>
                  </a:txBody>
                  <a:tcPr marL="126538" marR="126538" marT="63269" marB="63269"/>
                </a:tc>
                <a:tc>
                  <a:txBody>
                    <a:bodyPr/>
                    <a:lstStyle/>
                    <a:p>
                      <a:r>
                        <a:rPr lang="en-GB" sz="1600"/>
                        <a:t>Justification</a:t>
                      </a:r>
                    </a:p>
                  </a:txBody>
                  <a:tcPr marL="126538" marR="126538" marT="63269" marB="63269"/>
                </a:tc>
                <a:extLst>
                  <a:ext uri="{0D108BD9-81ED-4DB2-BD59-A6C34878D82A}">
                    <a16:rowId xmlns:a16="http://schemas.microsoft.com/office/drawing/2014/main" val="696043663"/>
                  </a:ext>
                </a:extLst>
              </a:tr>
              <a:tr h="1770558">
                <a:tc>
                  <a:txBody>
                    <a:bodyPr/>
                    <a:lstStyle/>
                    <a:p>
                      <a:r>
                        <a:rPr lang="en-GB" sz="1600" dirty="0"/>
                        <a:t>Ergonomics</a:t>
                      </a:r>
                    </a:p>
                  </a:txBody>
                  <a:tcPr marL="126538" marR="126538" marT="63269" marB="63269"/>
                </a:tc>
                <a:tc>
                  <a:txBody>
                    <a:bodyPr/>
                    <a:lstStyle/>
                    <a:p>
                      <a:r>
                        <a:rPr lang="en-GB" sz="1600" dirty="0"/>
                        <a:t>Measuring and recording</a:t>
                      </a:r>
                    </a:p>
                  </a:txBody>
                  <a:tcPr marL="126538" marR="126538" marT="63269" marB="63269"/>
                </a:tc>
                <a:tc>
                  <a:txBody>
                    <a:bodyPr/>
                    <a:lstStyle/>
                    <a:p>
                      <a:r>
                        <a:rPr lang="en-GB" sz="1600" dirty="0"/>
                        <a:t>I need to find out:</a:t>
                      </a:r>
                    </a:p>
                    <a:p>
                      <a:pPr marL="285750" indent="-285750">
                        <a:buFont typeface="Arial" panose="020B0604020202020204" pitchFamily="34" charset="0"/>
                        <a:buChar char="•"/>
                      </a:pPr>
                      <a:r>
                        <a:rPr lang="en-GB" sz="1600" dirty="0"/>
                        <a:t>What is the size of the lady’s hand/</a:t>
                      </a:r>
                    </a:p>
                    <a:p>
                      <a:pPr marL="285750" indent="-285750">
                        <a:buFont typeface="Arial" panose="020B0604020202020204" pitchFamily="34" charset="0"/>
                        <a:buChar char="•"/>
                      </a:pPr>
                      <a:r>
                        <a:rPr lang="en-GB" sz="1600" dirty="0"/>
                        <a:t>At what height should the box be mounted on the wall?</a:t>
                      </a:r>
                    </a:p>
                  </a:txBody>
                  <a:tcPr marL="126538" marR="126538" marT="63269" marB="63269"/>
                </a:tc>
                <a:extLst>
                  <a:ext uri="{0D108BD9-81ED-4DB2-BD59-A6C34878D82A}">
                    <a16:rowId xmlns:a16="http://schemas.microsoft.com/office/drawing/2014/main" val="2046746583"/>
                  </a:ext>
                </a:extLst>
              </a:tr>
              <a:tr h="1770558">
                <a:tc>
                  <a:txBody>
                    <a:bodyPr/>
                    <a:lstStyle/>
                    <a:p>
                      <a:r>
                        <a:rPr lang="en-GB" sz="1600" dirty="0"/>
                        <a:t>Function</a:t>
                      </a:r>
                    </a:p>
                  </a:txBody>
                  <a:tcPr marL="126538" marR="126538" marT="63269" marB="63269"/>
                </a:tc>
                <a:tc>
                  <a:txBody>
                    <a:bodyPr/>
                    <a:lstStyle/>
                    <a:p>
                      <a:r>
                        <a:rPr lang="en-GB" sz="1600" dirty="0"/>
                        <a:t>Using the internet to research facts</a:t>
                      </a:r>
                    </a:p>
                  </a:txBody>
                  <a:tcPr marL="126538" marR="126538" marT="63269" marB="63269"/>
                </a:tc>
                <a:tc>
                  <a:txBody>
                    <a:bodyPr/>
                    <a:lstStyle/>
                    <a:p>
                      <a:r>
                        <a:rPr lang="en-GB" sz="1600" dirty="0"/>
                        <a:t>I need to find out:</a:t>
                      </a:r>
                    </a:p>
                    <a:p>
                      <a:pPr marL="285750" indent="-285750">
                        <a:buFont typeface="Arial" panose="020B0604020202020204" pitchFamily="34" charset="0"/>
                        <a:buChar char="•"/>
                      </a:pPr>
                      <a:r>
                        <a:rPr lang="en-GB" sz="1600" dirty="0"/>
                        <a:t>What jewellery will be stored in the box?</a:t>
                      </a:r>
                    </a:p>
                    <a:p>
                      <a:pPr marL="285750" indent="-285750">
                        <a:buFont typeface="Arial" panose="020B0604020202020204" pitchFamily="34" charset="0"/>
                        <a:buChar char="•"/>
                      </a:pPr>
                      <a:r>
                        <a:rPr lang="en-GB" sz="1600" dirty="0"/>
                        <a:t>How will I make my design easy to open and close?</a:t>
                      </a:r>
                    </a:p>
                  </a:txBody>
                  <a:tcPr marL="126538" marR="126538" marT="63269" marB="63269"/>
                </a:tc>
                <a:extLst>
                  <a:ext uri="{0D108BD9-81ED-4DB2-BD59-A6C34878D82A}">
                    <a16:rowId xmlns:a16="http://schemas.microsoft.com/office/drawing/2014/main" val="2452248402"/>
                  </a:ext>
                </a:extLst>
              </a:tr>
              <a:tr h="1678982">
                <a:tc>
                  <a:txBody>
                    <a:bodyPr/>
                    <a:lstStyle/>
                    <a:p>
                      <a:r>
                        <a:rPr lang="en-GB" sz="1600" dirty="0"/>
                        <a:t>Aesthetics</a:t>
                      </a:r>
                    </a:p>
                  </a:txBody>
                  <a:tcPr marL="126538" marR="126538" marT="63269" marB="63269"/>
                </a:tc>
                <a:tc>
                  <a:txBody>
                    <a:bodyPr/>
                    <a:lstStyle/>
                    <a:p>
                      <a:r>
                        <a:rPr lang="en-GB" sz="1600" dirty="0"/>
                        <a:t>Comparison to other products</a:t>
                      </a:r>
                    </a:p>
                  </a:txBody>
                  <a:tcPr marL="126538" marR="126538" marT="63269" marB="63269"/>
                </a:tc>
                <a:tc>
                  <a:txBody>
                    <a:bodyPr/>
                    <a:lstStyle/>
                    <a:p>
                      <a:r>
                        <a:rPr lang="en-GB" sz="1600" dirty="0"/>
                        <a:t>I need to find out:</a:t>
                      </a:r>
                    </a:p>
                    <a:p>
                      <a:pPr marL="285750" indent="-285750">
                        <a:buFont typeface="Arial" panose="020B0604020202020204" pitchFamily="34" charset="0"/>
                        <a:buChar char="•"/>
                      </a:pPr>
                      <a:r>
                        <a:rPr lang="en-GB" sz="1600" dirty="0"/>
                        <a:t>What styles, shapes and colours are currently available on the market?</a:t>
                      </a:r>
                    </a:p>
                    <a:p>
                      <a:pPr marL="285750" indent="-285750">
                        <a:buFont typeface="Arial" panose="020B0604020202020204" pitchFamily="34" charset="0"/>
                        <a:buChar char="•"/>
                      </a:pPr>
                      <a:endParaRPr lang="en-GB" sz="1600" dirty="0"/>
                    </a:p>
                  </a:txBody>
                  <a:tcPr marL="126538" marR="126538" marT="63269" marB="63269"/>
                </a:tc>
                <a:extLst>
                  <a:ext uri="{0D108BD9-81ED-4DB2-BD59-A6C34878D82A}">
                    <a16:rowId xmlns:a16="http://schemas.microsoft.com/office/drawing/2014/main" val="2834269478"/>
                  </a:ext>
                </a:extLst>
              </a:tr>
            </a:tbl>
          </a:graphicData>
        </a:graphic>
      </p:graphicFrame>
    </p:spTree>
    <p:extLst>
      <p:ext uri="{BB962C8B-B14F-4D97-AF65-F5344CB8AC3E}">
        <p14:creationId xmlns:p14="http://schemas.microsoft.com/office/powerpoint/2010/main" val="68413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3323844" cy="1499616"/>
          </a:xfrm>
        </p:spPr>
        <p:txBody>
          <a:bodyPr>
            <a:normAutofit/>
          </a:bodyPr>
          <a:lstStyle/>
          <a:p>
            <a:r>
              <a:rPr lang="en-GB"/>
              <a:t>Research PLAN</a:t>
            </a:r>
          </a:p>
        </p:txBody>
      </p:sp>
      <p:sp>
        <p:nvSpPr>
          <p:cNvPr id="2" name="Content Placeholder 1"/>
          <p:cNvSpPr>
            <a:spLocks noGrp="1"/>
          </p:cNvSpPr>
          <p:nvPr>
            <p:ph idx="1"/>
          </p:nvPr>
        </p:nvSpPr>
        <p:spPr>
          <a:xfrm>
            <a:off x="768096" y="2286000"/>
            <a:ext cx="3322211" cy="3931920"/>
          </a:xfrm>
        </p:spPr>
        <p:txBody>
          <a:bodyPr>
            <a:normAutofit/>
          </a:bodyPr>
          <a:lstStyle/>
          <a:p>
            <a:pPr marL="0" indent="0">
              <a:spcBef>
                <a:spcPts val="0"/>
              </a:spcBef>
              <a:spcAft>
                <a:spcPts val="600"/>
              </a:spcAft>
              <a:buNone/>
            </a:pPr>
            <a:r>
              <a:rPr lang="en-US" sz="1700" dirty="0"/>
              <a:t>Following the completion of the research plan, the designer is ready to begin their research. </a:t>
            </a:r>
          </a:p>
          <a:p>
            <a:pPr marL="0" indent="0">
              <a:spcBef>
                <a:spcPts val="0"/>
              </a:spcBef>
              <a:spcAft>
                <a:spcPts val="600"/>
              </a:spcAft>
              <a:buNone/>
            </a:pPr>
            <a:endParaRPr lang="en-US" sz="1700" dirty="0"/>
          </a:p>
          <a:p>
            <a:pPr marL="0" indent="0">
              <a:spcBef>
                <a:spcPts val="0"/>
              </a:spcBef>
              <a:spcAft>
                <a:spcPts val="600"/>
              </a:spcAft>
              <a:buNone/>
            </a:pPr>
            <a:r>
              <a:rPr lang="en-US" sz="1700" dirty="0"/>
              <a:t>The questions posed or statements drawn up will help the designer to justify the design factors that have chosen, providing reassurance to the team and the client that they are on the right track.</a:t>
            </a:r>
          </a:p>
          <a:p>
            <a:pPr marL="0" indent="0">
              <a:spcBef>
                <a:spcPts val="0"/>
              </a:spcBef>
              <a:spcAft>
                <a:spcPts val="600"/>
              </a:spcAft>
              <a:buNone/>
            </a:pPr>
            <a:endParaRPr lang="en-US" sz="1700" dirty="0"/>
          </a:p>
          <a:p>
            <a:pPr marL="0" indent="0">
              <a:spcBef>
                <a:spcPts val="0"/>
              </a:spcBef>
              <a:spcAft>
                <a:spcPts val="600"/>
              </a:spcAft>
              <a:buNone/>
            </a:pPr>
            <a:r>
              <a:rPr lang="en-US" sz="1700" dirty="0"/>
              <a:t>In the </a:t>
            </a:r>
            <a:r>
              <a:rPr lang="en-US" sz="1700" dirty="0" err="1"/>
              <a:t>jewellery</a:t>
            </a:r>
            <a:r>
              <a:rPr lang="en-US" sz="1700" dirty="0"/>
              <a:t> box example, for “function,” the following statements might be used:</a:t>
            </a:r>
          </a:p>
        </p:txBody>
      </p:sp>
      <p:pic>
        <p:nvPicPr>
          <p:cNvPr id="1026" name="Picture 2" descr="2020 Wooden Photo Frame Wall Mount Jewelry Cabinet Mirrored ...">
            <a:extLst>
              <a:ext uri="{FF2B5EF4-FFF2-40B4-BE49-F238E27FC236}">
                <a16:creationId xmlns:a16="http://schemas.microsoft.com/office/drawing/2014/main" id="{7B1F7159-4224-4A24-A12F-AD14CAFC1B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4572000" y="125740"/>
            <a:ext cx="4091940" cy="409194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107D8DA6-8DCA-4051-8E49-B146CFE54303}"/>
              </a:ext>
            </a:extLst>
          </p:cNvPr>
          <p:cNvSpPr txBox="1">
            <a:spLocks/>
          </p:cNvSpPr>
          <p:nvPr/>
        </p:nvSpPr>
        <p:spPr>
          <a:xfrm>
            <a:off x="5148064" y="3861048"/>
            <a:ext cx="3322211" cy="252028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None/>
            </a:pPr>
            <a:r>
              <a:rPr lang="en-US" sz="1700" dirty="0"/>
              <a:t>FUNCTION: </a:t>
            </a:r>
          </a:p>
          <a:p>
            <a:pPr>
              <a:spcBef>
                <a:spcPts val="0"/>
              </a:spcBef>
              <a:spcAft>
                <a:spcPts val="600"/>
              </a:spcAft>
              <a:buFont typeface="Arial" panose="020B0604020202020204" pitchFamily="34" charset="0"/>
              <a:buChar char="•"/>
            </a:pPr>
            <a:r>
              <a:rPr lang="en-US" sz="1700" dirty="0" err="1"/>
              <a:t>Jewellery</a:t>
            </a:r>
            <a:r>
              <a:rPr lang="en-US" sz="1700" dirty="0"/>
              <a:t> types</a:t>
            </a:r>
          </a:p>
          <a:p>
            <a:pPr>
              <a:spcBef>
                <a:spcPts val="0"/>
              </a:spcBef>
              <a:spcAft>
                <a:spcPts val="600"/>
              </a:spcAft>
              <a:buFont typeface="Arial" panose="020B0604020202020204" pitchFamily="34" charset="0"/>
              <a:buChar char="•"/>
            </a:pPr>
            <a:r>
              <a:rPr lang="en-US" sz="1700" dirty="0"/>
              <a:t> </a:t>
            </a:r>
            <a:r>
              <a:rPr lang="en-US" sz="1700" dirty="0" err="1"/>
              <a:t>Jewellery</a:t>
            </a:r>
            <a:r>
              <a:rPr lang="en-US" sz="1700" dirty="0"/>
              <a:t> volume</a:t>
            </a:r>
          </a:p>
          <a:p>
            <a:pPr>
              <a:spcBef>
                <a:spcPts val="0"/>
              </a:spcBef>
              <a:spcAft>
                <a:spcPts val="600"/>
              </a:spcAft>
              <a:buFont typeface="Arial" panose="020B0604020202020204" pitchFamily="34" charset="0"/>
              <a:buChar char="•"/>
            </a:pPr>
            <a:r>
              <a:rPr lang="en-US" sz="1700" dirty="0"/>
              <a:t> </a:t>
            </a:r>
            <a:r>
              <a:rPr lang="en-US" sz="1700" dirty="0" err="1"/>
              <a:t>Jewellery</a:t>
            </a:r>
            <a:r>
              <a:rPr lang="en-US" sz="1700" dirty="0"/>
              <a:t> sizes</a:t>
            </a:r>
          </a:p>
          <a:p>
            <a:pPr>
              <a:spcBef>
                <a:spcPts val="0"/>
              </a:spcBef>
              <a:spcAft>
                <a:spcPts val="600"/>
              </a:spcAft>
              <a:buFont typeface="Arial" panose="020B0604020202020204" pitchFamily="34" charset="0"/>
              <a:buChar char="•"/>
            </a:pPr>
            <a:r>
              <a:rPr lang="en-US" sz="1700" dirty="0"/>
              <a:t> Hinges and catches</a:t>
            </a:r>
          </a:p>
          <a:p>
            <a:pPr>
              <a:spcBef>
                <a:spcPts val="0"/>
              </a:spcBef>
              <a:spcAft>
                <a:spcPts val="600"/>
              </a:spcAft>
              <a:buFont typeface="Arial" panose="020B0604020202020204" pitchFamily="34" charset="0"/>
              <a:buChar char="•"/>
            </a:pPr>
            <a:r>
              <a:rPr lang="en-US" sz="1700" dirty="0"/>
              <a:t> Storage features</a:t>
            </a:r>
          </a:p>
        </p:txBody>
      </p:sp>
    </p:spTree>
    <p:extLst>
      <p:ext uri="{BB962C8B-B14F-4D97-AF65-F5344CB8AC3E}">
        <p14:creationId xmlns:p14="http://schemas.microsoft.com/office/powerpoint/2010/main" val="306326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3323844" cy="1499616"/>
          </a:xfrm>
        </p:spPr>
        <p:txBody>
          <a:bodyPr>
            <a:normAutofit/>
          </a:bodyPr>
          <a:lstStyle/>
          <a:p>
            <a:r>
              <a:rPr lang="en-GB" sz="3700"/>
              <a:t>Methods for presenting research</a:t>
            </a:r>
          </a:p>
        </p:txBody>
      </p:sp>
      <p:sp>
        <p:nvSpPr>
          <p:cNvPr id="2" name="Content Placeholder 1"/>
          <p:cNvSpPr>
            <a:spLocks noGrp="1"/>
          </p:cNvSpPr>
          <p:nvPr>
            <p:ph idx="1"/>
          </p:nvPr>
        </p:nvSpPr>
        <p:spPr>
          <a:xfrm>
            <a:off x="768096" y="2286000"/>
            <a:ext cx="3322211" cy="3931920"/>
          </a:xfrm>
        </p:spPr>
        <p:txBody>
          <a:bodyPr>
            <a:noAutofit/>
          </a:bodyPr>
          <a:lstStyle/>
          <a:p>
            <a:pPr marL="0" indent="0">
              <a:spcBef>
                <a:spcPts val="0"/>
              </a:spcBef>
              <a:spcAft>
                <a:spcPts val="600"/>
              </a:spcAft>
              <a:buNone/>
            </a:pPr>
            <a:r>
              <a:rPr lang="en-US" sz="1600" dirty="0"/>
              <a:t>When doing research, you will gather a range of evidence. When presenting your research findings, a clear layout is important. This helps to make your work easy to understand and use when you are designing. </a:t>
            </a:r>
          </a:p>
          <a:p>
            <a:pPr marL="0" indent="0">
              <a:spcBef>
                <a:spcPts val="0"/>
              </a:spcBef>
              <a:spcAft>
                <a:spcPts val="600"/>
              </a:spcAft>
              <a:buNone/>
            </a:pPr>
            <a:endParaRPr lang="en-US" sz="1600" dirty="0"/>
          </a:p>
          <a:p>
            <a:pPr marL="0" indent="0">
              <a:spcBef>
                <a:spcPts val="0"/>
              </a:spcBef>
              <a:spcAft>
                <a:spcPts val="600"/>
              </a:spcAft>
              <a:buNone/>
            </a:pPr>
            <a:r>
              <a:rPr lang="en-US" sz="1600" dirty="0"/>
              <a:t>Your research evidence may include:</a:t>
            </a:r>
          </a:p>
          <a:p>
            <a:pPr>
              <a:spcBef>
                <a:spcPts val="0"/>
              </a:spcBef>
              <a:spcAft>
                <a:spcPts val="600"/>
              </a:spcAft>
              <a:buFont typeface="Arial" panose="020B0604020202020204" pitchFamily="34" charset="0"/>
              <a:buChar char="•"/>
            </a:pPr>
            <a:r>
              <a:rPr lang="en-US" sz="1600" dirty="0"/>
              <a:t> A collection of images</a:t>
            </a:r>
          </a:p>
          <a:p>
            <a:pPr>
              <a:spcBef>
                <a:spcPts val="0"/>
              </a:spcBef>
              <a:spcAft>
                <a:spcPts val="600"/>
              </a:spcAft>
              <a:buFont typeface="Arial" panose="020B0604020202020204" pitchFamily="34" charset="0"/>
              <a:buChar char="•"/>
            </a:pPr>
            <a:r>
              <a:rPr lang="en-US" sz="1600" dirty="0"/>
              <a:t> Written information</a:t>
            </a:r>
          </a:p>
          <a:p>
            <a:pPr>
              <a:spcBef>
                <a:spcPts val="0"/>
              </a:spcBef>
              <a:spcAft>
                <a:spcPts val="600"/>
              </a:spcAft>
              <a:buFont typeface="Arial" panose="020B0604020202020204" pitchFamily="34" charset="0"/>
              <a:buChar char="•"/>
            </a:pPr>
            <a:r>
              <a:rPr lang="en-US" sz="1600" dirty="0"/>
              <a:t> Annotated sketches</a:t>
            </a:r>
          </a:p>
          <a:p>
            <a:pPr>
              <a:spcBef>
                <a:spcPts val="0"/>
              </a:spcBef>
              <a:spcAft>
                <a:spcPts val="600"/>
              </a:spcAft>
              <a:buFont typeface="Arial" panose="020B0604020202020204" pitchFamily="34" charset="0"/>
              <a:buChar char="•"/>
            </a:pPr>
            <a:r>
              <a:rPr lang="en-US" sz="1600" dirty="0"/>
              <a:t> Labelled diagrams</a:t>
            </a:r>
          </a:p>
          <a:p>
            <a:pPr>
              <a:spcBef>
                <a:spcPts val="0"/>
              </a:spcBef>
              <a:spcAft>
                <a:spcPts val="600"/>
              </a:spcAft>
              <a:buFont typeface="Arial" panose="020B0604020202020204" pitchFamily="34" charset="0"/>
              <a:buChar char="•"/>
            </a:pPr>
            <a:r>
              <a:rPr lang="en-US" sz="1600" dirty="0"/>
              <a:t> Tables of information</a:t>
            </a:r>
          </a:p>
          <a:p>
            <a:pPr>
              <a:spcBef>
                <a:spcPts val="0"/>
              </a:spcBef>
              <a:spcAft>
                <a:spcPts val="600"/>
              </a:spcAft>
              <a:buFont typeface="Arial" panose="020B0604020202020204" pitchFamily="34" charset="0"/>
              <a:buChar char="•"/>
            </a:pPr>
            <a:r>
              <a:rPr lang="en-US" sz="1600" dirty="0"/>
              <a:t> A series of photographs</a:t>
            </a:r>
          </a:p>
          <a:p>
            <a:pPr>
              <a:spcBef>
                <a:spcPts val="0"/>
              </a:spcBef>
              <a:spcAft>
                <a:spcPts val="600"/>
              </a:spcAft>
              <a:buFont typeface="Arial" panose="020B0604020202020204" pitchFamily="34" charset="0"/>
              <a:buChar char="•"/>
            </a:pPr>
            <a:r>
              <a:rPr lang="en-US" sz="1600" dirty="0"/>
              <a:t> Video evidence</a:t>
            </a:r>
          </a:p>
        </p:txBody>
      </p:sp>
      <p:pic>
        <p:nvPicPr>
          <p:cNvPr id="2050" name="Picture 2" descr="The Social Impacts of Research – Girls in Science 4 SDGs ...">
            <a:extLst>
              <a:ext uri="{FF2B5EF4-FFF2-40B4-BE49-F238E27FC236}">
                <a16:creationId xmlns:a16="http://schemas.microsoft.com/office/drawing/2014/main" id="{727CFE42-3563-4545-86EF-85A74278EA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5400000">
            <a:off x="3890010" y="1383030"/>
            <a:ext cx="5455920" cy="409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11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a:t>Methods for presenting research</a:t>
            </a:r>
          </a:p>
        </p:txBody>
      </p:sp>
      <p:sp>
        <p:nvSpPr>
          <p:cNvPr id="2" name="Content Placeholder 1"/>
          <p:cNvSpPr>
            <a:spLocks noGrp="1"/>
          </p:cNvSpPr>
          <p:nvPr>
            <p:ph idx="1"/>
          </p:nvPr>
        </p:nvSpPr>
        <p:spPr>
          <a:xfrm>
            <a:off x="768096" y="2286000"/>
            <a:ext cx="4550113" cy="4023360"/>
          </a:xfrm>
        </p:spPr>
        <p:txBody>
          <a:bodyPr>
            <a:normAutofit/>
          </a:bodyPr>
          <a:lstStyle/>
          <a:p>
            <a:pPr marL="0" indent="0">
              <a:spcBef>
                <a:spcPts val="0"/>
              </a:spcBef>
              <a:spcAft>
                <a:spcPts val="600"/>
              </a:spcAft>
              <a:buNone/>
            </a:pPr>
            <a:r>
              <a:rPr lang="en-US" sz="1600" dirty="0"/>
              <a:t>Your research should provide the answers to the questions or statements you compiled for your research plan. Your can present your answers by annotating tables, images and diagrams, or by highlighting text. You may also wish to write a summary of the most relevant findings using bullet points. Some key phrases to use are:</a:t>
            </a:r>
          </a:p>
          <a:p>
            <a:pPr>
              <a:spcBef>
                <a:spcPts val="0"/>
              </a:spcBef>
              <a:spcAft>
                <a:spcPts val="600"/>
              </a:spcAft>
              <a:buFont typeface="Arial" panose="020B0604020202020204" pitchFamily="34" charset="0"/>
              <a:buChar char="•"/>
            </a:pPr>
            <a:r>
              <a:rPr lang="en-US" sz="1600" dirty="0"/>
              <a:t> This would be the best (material, finish, </a:t>
            </a:r>
            <a:r>
              <a:rPr lang="en-US" sz="1600" dirty="0" err="1"/>
              <a:t>etc</a:t>
            </a:r>
            <a:r>
              <a:rPr lang="en-US" sz="1600" dirty="0"/>
              <a:t>) to use because…</a:t>
            </a:r>
          </a:p>
          <a:p>
            <a:pPr>
              <a:spcBef>
                <a:spcPts val="0"/>
              </a:spcBef>
              <a:spcAft>
                <a:spcPts val="600"/>
              </a:spcAft>
              <a:buFont typeface="Arial" panose="020B0604020202020204" pitchFamily="34" charset="0"/>
              <a:buChar char="•"/>
            </a:pPr>
            <a:r>
              <a:rPr lang="en-US" sz="1600" dirty="0"/>
              <a:t> </a:t>
            </a:r>
            <a:r>
              <a:rPr lang="en-US" sz="1600" dirty="0" err="1"/>
              <a:t>Analysing</a:t>
            </a:r>
            <a:r>
              <a:rPr lang="en-US" sz="1600" dirty="0"/>
              <a:t> all the information reveals…</a:t>
            </a:r>
          </a:p>
          <a:p>
            <a:pPr>
              <a:spcBef>
                <a:spcPts val="0"/>
              </a:spcBef>
              <a:spcAft>
                <a:spcPts val="600"/>
              </a:spcAft>
              <a:buFont typeface="Arial" panose="020B0604020202020204" pitchFamily="34" charset="0"/>
              <a:buChar char="•"/>
            </a:pPr>
            <a:r>
              <a:rPr lang="en-US" sz="1600" dirty="0"/>
              <a:t> This identifies the most suitable…</a:t>
            </a:r>
          </a:p>
          <a:p>
            <a:pPr>
              <a:spcBef>
                <a:spcPts val="0"/>
              </a:spcBef>
              <a:spcAft>
                <a:spcPts val="600"/>
              </a:spcAft>
              <a:buFont typeface="Arial" panose="020B0604020202020204" pitchFamily="34" charset="0"/>
              <a:buChar char="•"/>
            </a:pPr>
            <a:r>
              <a:rPr lang="en-US" sz="1600" dirty="0"/>
              <a:t> The range of information here can be applied to…</a:t>
            </a:r>
          </a:p>
          <a:p>
            <a:pPr>
              <a:spcBef>
                <a:spcPts val="0"/>
              </a:spcBef>
              <a:spcAft>
                <a:spcPts val="600"/>
              </a:spcAft>
              <a:buFont typeface="Arial" panose="020B0604020202020204" pitchFamily="34" charset="0"/>
              <a:buChar char="•"/>
            </a:pPr>
            <a:r>
              <a:rPr lang="en-US" sz="1600" dirty="0"/>
              <a:t> These details would be appropriate for…</a:t>
            </a:r>
          </a:p>
          <a:p>
            <a:pPr>
              <a:spcBef>
                <a:spcPts val="0"/>
              </a:spcBef>
              <a:spcAft>
                <a:spcPts val="600"/>
              </a:spcAft>
              <a:buFont typeface="Arial" panose="020B0604020202020204" pitchFamily="34" charset="0"/>
              <a:buChar char="•"/>
            </a:pPr>
            <a:r>
              <a:rPr lang="en-US" sz="1600" dirty="0"/>
              <a:t>Although this is useful, it cannot be applied to the design because…</a:t>
            </a:r>
          </a:p>
        </p:txBody>
      </p:sp>
      <p:pic>
        <p:nvPicPr>
          <p:cNvPr id="3074" name="Picture 2" descr="Designing Design Research | Study in Sweden: the student blog">
            <a:extLst>
              <a:ext uri="{FF2B5EF4-FFF2-40B4-BE49-F238E27FC236}">
                <a16:creationId xmlns:a16="http://schemas.microsoft.com/office/drawing/2014/main" id="{AE2F91AC-1AAD-4F80-904C-8457C17C87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83" r="41662"/>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77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6109556B-EAE9-4435-B409-0519F2CBDB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3F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4505270" cy="1499616"/>
          </a:xfrm>
        </p:spPr>
        <p:txBody>
          <a:bodyPr>
            <a:normAutofit/>
          </a:bodyPr>
          <a:lstStyle/>
          <a:p>
            <a:r>
              <a:rPr lang="en-GB">
                <a:solidFill>
                  <a:srgbClr val="FFFFFF"/>
                </a:solidFill>
              </a:rPr>
              <a:t>Examples of research</a:t>
            </a:r>
          </a:p>
        </p:txBody>
      </p:sp>
      <p:cxnSp>
        <p:nvCxnSpPr>
          <p:cNvPr id="81" name="Straight Connector 80">
            <a:extLst>
              <a:ext uri="{FF2B5EF4-FFF2-40B4-BE49-F238E27FC236}">
                <a16:creationId xmlns:a16="http://schemas.microsoft.com/office/drawing/2014/main" id="{5814CCBE-423E-41B2-A9F3-82679F490E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05270" cy="4023360"/>
          </a:xfrm>
        </p:spPr>
        <p:txBody>
          <a:bodyPr>
            <a:normAutofit/>
          </a:bodyPr>
          <a:lstStyle/>
          <a:p>
            <a:pPr marL="0" indent="0">
              <a:spcBef>
                <a:spcPts val="0"/>
              </a:spcBef>
              <a:spcAft>
                <a:spcPts val="600"/>
              </a:spcAft>
              <a:buNone/>
            </a:pPr>
            <a:r>
              <a:rPr lang="en-US" dirty="0">
                <a:solidFill>
                  <a:srgbClr val="FFFFFF"/>
                </a:solidFill>
              </a:rPr>
              <a:t>You only need to find the information you require in your research</a:t>
            </a:r>
          </a:p>
          <a:p>
            <a:pPr marL="0" indent="0">
              <a:spcBef>
                <a:spcPts val="0"/>
              </a:spcBef>
              <a:spcAft>
                <a:spcPts val="600"/>
              </a:spcAft>
              <a:buNone/>
            </a:pPr>
            <a:endParaRPr lang="en-US" dirty="0">
              <a:solidFill>
                <a:srgbClr val="FFFFFF"/>
              </a:solidFill>
            </a:endParaRPr>
          </a:p>
          <a:p>
            <a:pPr marL="0" indent="0">
              <a:spcBef>
                <a:spcPts val="0"/>
              </a:spcBef>
              <a:spcAft>
                <a:spcPts val="600"/>
              </a:spcAft>
              <a:buNone/>
            </a:pPr>
            <a:r>
              <a:rPr lang="en-US" dirty="0">
                <a:solidFill>
                  <a:srgbClr val="FFFFFF"/>
                </a:solidFill>
              </a:rPr>
              <a:t>Avoid making assumptions, especially if you feel you know something about, for example, the brief or the market. </a:t>
            </a:r>
          </a:p>
          <a:p>
            <a:pPr marL="0" indent="0">
              <a:spcBef>
                <a:spcPts val="0"/>
              </a:spcBef>
              <a:spcAft>
                <a:spcPts val="600"/>
              </a:spcAft>
              <a:buNone/>
            </a:pPr>
            <a:endParaRPr lang="en-US" dirty="0">
              <a:solidFill>
                <a:srgbClr val="FFFFFF"/>
              </a:solidFill>
            </a:endParaRPr>
          </a:p>
          <a:p>
            <a:pPr marL="0" indent="0">
              <a:spcBef>
                <a:spcPts val="0"/>
              </a:spcBef>
              <a:spcAft>
                <a:spcPts val="600"/>
              </a:spcAft>
              <a:buNone/>
            </a:pPr>
            <a:r>
              <a:rPr lang="en-US" dirty="0">
                <a:solidFill>
                  <a:srgbClr val="FFFFFF"/>
                </a:solidFill>
              </a:rPr>
              <a:t>Check through research!</a:t>
            </a:r>
          </a:p>
          <a:p>
            <a:pPr marL="0" indent="0">
              <a:spcBef>
                <a:spcPts val="0"/>
              </a:spcBef>
              <a:spcAft>
                <a:spcPts val="600"/>
              </a:spcAft>
              <a:buNone/>
            </a:pPr>
            <a:endParaRPr lang="en-US" dirty="0">
              <a:solidFill>
                <a:srgbClr val="FFFFFF"/>
              </a:solidFill>
            </a:endParaRPr>
          </a:p>
        </p:txBody>
      </p:sp>
      <p:pic>
        <p:nvPicPr>
          <p:cNvPr id="75" name="Picture 74">
            <a:extLst>
              <a:ext uri="{FF2B5EF4-FFF2-40B4-BE49-F238E27FC236}">
                <a16:creationId xmlns:a16="http://schemas.microsoft.com/office/drawing/2014/main" id="{FA09B19B-A173-4078-B08E-9320AC160EA9}"/>
              </a:ext>
            </a:extLst>
          </p:cNvPr>
          <p:cNvPicPr>
            <a:picLocks noChangeAspect="1"/>
          </p:cNvPicPr>
          <p:nvPr/>
        </p:nvPicPr>
        <p:blipFill rotWithShape="1">
          <a:blip r:embed="rId2"/>
          <a:srcRect l="20526" r="45858" b="-1"/>
          <a:stretch/>
        </p:blipFill>
        <p:spPr>
          <a:xfrm>
            <a:off x="5664199" y="10"/>
            <a:ext cx="3479801" cy="6857990"/>
          </a:xfrm>
          <a:prstGeom prst="rect">
            <a:avLst/>
          </a:prstGeom>
        </p:spPr>
      </p:pic>
    </p:spTree>
    <p:extLst>
      <p:ext uri="{BB962C8B-B14F-4D97-AF65-F5344CB8AC3E}">
        <p14:creationId xmlns:p14="http://schemas.microsoft.com/office/powerpoint/2010/main" val="1771400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2.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TotalTime>
  <Words>730</Words>
  <Application>Microsoft Office PowerPoint</Application>
  <PresentationFormat>On-screen Show (4:3)</PresentationFormat>
  <Paragraphs>108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Tw Cen MT</vt:lpstr>
      <vt:lpstr>Tw Cen MT Condensed</vt:lpstr>
      <vt:lpstr>Wingdings 3</vt:lpstr>
      <vt:lpstr>Integral</vt:lpstr>
      <vt:lpstr>nat5 Design &amp; Manufacture</vt:lpstr>
      <vt:lpstr>Learning intentions &amp; success criteria</vt:lpstr>
      <vt:lpstr>research</vt:lpstr>
      <vt:lpstr>Research TECHNIQUES</vt:lpstr>
      <vt:lpstr>Research PLAN</vt:lpstr>
      <vt:lpstr>Research PLAN</vt:lpstr>
      <vt:lpstr>Methods for presenting research</vt:lpstr>
      <vt:lpstr>Methods for presenting research</vt:lpstr>
      <vt:lpstr>Examples of research</vt:lpstr>
      <vt:lpstr>Examples of research</vt:lpstr>
      <vt:lpstr>PowerPoint Presentation</vt:lpstr>
      <vt:lpstr>PowerPoint Presentation</vt:lpstr>
      <vt:lpstr>PowerPoint Presentation</vt:lpstr>
      <vt:lpstr>Task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Scott Porter</dc:creator>
  <cp:lastModifiedBy>025KMathie</cp:lastModifiedBy>
  <cp:revision>3</cp:revision>
  <dcterms:created xsi:type="dcterms:W3CDTF">2020-06-16T11:25:52Z</dcterms:created>
  <dcterms:modified xsi:type="dcterms:W3CDTF">2021-08-20T13:40:27Z</dcterms:modified>
</cp:coreProperties>
</file>